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327" r:id="rId14"/>
    <p:sldId id="322" r:id="rId15"/>
    <p:sldId id="323" r:id="rId16"/>
    <p:sldId id="281" r:id="rId17"/>
    <p:sldId id="267" r:id="rId18"/>
    <p:sldId id="265" r:id="rId19"/>
    <p:sldId id="266" r:id="rId20"/>
    <p:sldId id="282" r:id="rId21"/>
    <p:sldId id="283" r:id="rId22"/>
    <p:sldId id="326" r:id="rId23"/>
    <p:sldId id="284" r:id="rId24"/>
    <p:sldId id="308" r:id="rId25"/>
    <p:sldId id="268" r:id="rId26"/>
    <p:sldId id="274" r:id="rId27"/>
    <p:sldId id="270" r:id="rId28"/>
    <p:sldId id="324" r:id="rId29"/>
    <p:sldId id="328" r:id="rId30"/>
    <p:sldId id="271" r:id="rId31"/>
    <p:sldId id="273" r:id="rId32"/>
    <p:sldId id="272" r:id="rId33"/>
    <p:sldId id="311" r:id="rId34"/>
    <p:sldId id="307" r:id="rId35"/>
    <p:sldId id="275" r:id="rId36"/>
    <p:sldId id="269" r:id="rId37"/>
    <p:sldId id="306" r:id="rId38"/>
    <p:sldId id="276" r:id="rId39"/>
    <p:sldId id="285" r:id="rId40"/>
    <p:sldId id="286" r:id="rId41"/>
    <p:sldId id="287" r:id="rId42"/>
    <p:sldId id="289" r:id="rId43"/>
    <p:sldId id="290" r:id="rId44"/>
    <p:sldId id="288" r:id="rId45"/>
    <p:sldId id="291" r:id="rId46"/>
    <p:sldId id="292" r:id="rId47"/>
    <p:sldId id="293" r:id="rId48"/>
    <p:sldId id="312" r:id="rId49"/>
    <p:sldId id="325" r:id="rId50"/>
    <p:sldId id="319" r:id="rId51"/>
    <p:sldId id="316" r:id="rId52"/>
    <p:sldId id="320" r:id="rId53"/>
    <p:sldId id="294" r:id="rId54"/>
    <p:sldId id="315" r:id="rId55"/>
    <p:sldId id="295" r:id="rId56"/>
    <p:sldId id="296" r:id="rId57"/>
    <p:sldId id="321" r:id="rId58"/>
    <p:sldId id="314" r:id="rId59"/>
    <p:sldId id="297" r:id="rId60"/>
    <p:sldId id="298" r:id="rId61"/>
    <p:sldId id="299" r:id="rId62"/>
    <p:sldId id="277" r:id="rId63"/>
    <p:sldId id="313" r:id="rId64"/>
    <p:sldId id="300" r:id="rId65"/>
    <p:sldId id="301" r:id="rId66"/>
    <p:sldId id="278" r:id="rId67"/>
    <p:sldId id="279" r:id="rId68"/>
    <p:sldId id="302" r:id="rId69"/>
    <p:sldId id="303" r:id="rId70"/>
    <p:sldId id="329" r:id="rId71"/>
    <p:sldId id="330" r:id="rId7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44" y="252"/>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09.12.2025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09.12.2025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09.12.2025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noProof="0"/>
              <a:t>Klikk for å redigere tittelstil</a:t>
            </a:r>
            <a:endParaRPr lang="en-GB" noProof="0"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a:t>Rediger tekststiler i malen</a:t>
            </a:r>
          </a:p>
          <a:p>
            <a:pPr lvl="1"/>
            <a:r>
              <a:rPr lang="nb-NO" noProof="0"/>
              <a:t>Andre nivå</a:t>
            </a:r>
          </a:p>
          <a:p>
            <a:pPr lvl="2"/>
            <a:r>
              <a:rPr lang="nb-NO" noProof="0"/>
              <a:t>Tredje nivå</a:t>
            </a:r>
          </a:p>
          <a:p>
            <a:pPr lvl="3"/>
            <a:r>
              <a:rPr lang="nb-NO" noProof="0"/>
              <a:t>Fjerde nivå</a:t>
            </a:r>
          </a:p>
          <a:p>
            <a:pPr lvl="4"/>
            <a:r>
              <a:rPr lang="nb-NO" noProof="0"/>
              <a:t>Femte nivå</a:t>
            </a:r>
            <a:endParaRPr lang="en-GB" noProof="0"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a:t>Rediger tekststiler i malen</a:t>
            </a:r>
          </a:p>
          <a:p>
            <a:pPr lvl="1"/>
            <a:r>
              <a:rPr lang="nb-NO" noProof="0"/>
              <a:t>Andre nivå</a:t>
            </a:r>
          </a:p>
          <a:p>
            <a:pPr lvl="2"/>
            <a:r>
              <a:rPr lang="nb-NO" noProof="0"/>
              <a:t>Tredje nivå</a:t>
            </a:r>
          </a:p>
          <a:p>
            <a:pPr lvl="3"/>
            <a:r>
              <a:rPr lang="nb-NO" noProof="0"/>
              <a:t>Fjerde nivå</a:t>
            </a:r>
          </a:p>
          <a:p>
            <a:pPr lvl="4"/>
            <a:r>
              <a:rPr lang="nb-NO" noProof="0"/>
              <a:t>Femte nivå</a:t>
            </a:r>
            <a:endParaRPr lang="en-GB" noProof="0"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grpSp>
        <p:nvGrpSpPr>
          <p:cNvPr id="6" name="Group 152"/>
          <p:cNvGrpSpPr/>
          <p:nvPr userDrawn="1"/>
        </p:nvGrpSpPr>
        <p:grpSpPr>
          <a:xfrm>
            <a:off x="9168342" y="6500651"/>
            <a:ext cx="2582325" cy="142876"/>
            <a:chOff x="0" y="0"/>
            <a:chExt cx="1936789" cy="143025"/>
          </a:xfrm>
        </p:grpSpPr>
        <p:sp>
          <p:nvSpPr>
            <p:cNvPr id="9" name="Shape 6"/>
            <p:cNvSpPr/>
            <p:nvPr userDrawn="1"/>
          </p:nvSpPr>
          <p:spPr>
            <a:xfrm>
              <a:off x="0" y="6845"/>
              <a:ext cx="69456" cy="104496"/>
            </a:xfrm>
            <a:custGeom>
              <a:avLst/>
              <a:gdLst/>
              <a:ahLst/>
              <a:cxnLst/>
              <a:rect l="0" t="0" r="0" b="0"/>
              <a:pathLst>
                <a:path w="69456" h="104496">
                  <a:moveTo>
                    <a:pt x="0" y="0"/>
                  </a:moveTo>
                  <a:lnTo>
                    <a:pt x="14478" y="0"/>
                  </a:lnTo>
                  <a:lnTo>
                    <a:pt x="49200" y="66726"/>
                  </a:lnTo>
                  <a:cubicBezTo>
                    <a:pt x="54381" y="76619"/>
                    <a:pt x="58483" y="87592"/>
                    <a:pt x="58953" y="88646"/>
                  </a:cubicBezTo>
                  <a:cubicBezTo>
                    <a:pt x="58953" y="88354"/>
                    <a:pt x="57734" y="71742"/>
                    <a:pt x="57582" y="56820"/>
                  </a:cubicBezTo>
                  <a:lnTo>
                    <a:pt x="57125" y="0"/>
                  </a:lnTo>
                  <a:lnTo>
                    <a:pt x="69456" y="0"/>
                  </a:lnTo>
                  <a:lnTo>
                    <a:pt x="69456" y="104496"/>
                  </a:lnTo>
                  <a:lnTo>
                    <a:pt x="56363" y="104496"/>
                  </a:lnTo>
                  <a:lnTo>
                    <a:pt x="22847" y="40526"/>
                  </a:lnTo>
                  <a:cubicBezTo>
                    <a:pt x="16916" y="29248"/>
                    <a:pt x="12179" y="18898"/>
                    <a:pt x="10973" y="15392"/>
                  </a:cubicBezTo>
                  <a:cubicBezTo>
                    <a:pt x="11278" y="18440"/>
                    <a:pt x="12179" y="31839"/>
                    <a:pt x="12344" y="43879"/>
                  </a:cubicBezTo>
                  <a:lnTo>
                    <a:pt x="12954" y="104496"/>
                  </a:lnTo>
                  <a:lnTo>
                    <a:pt x="0" y="104496"/>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1" name="Shape 7"/>
            <p:cNvSpPr/>
            <p:nvPr userDrawn="1"/>
          </p:nvSpPr>
          <p:spPr>
            <a:xfrm>
              <a:off x="93120"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0"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2" name="Shape 8"/>
            <p:cNvSpPr/>
            <p:nvPr userDrawn="1"/>
          </p:nvSpPr>
          <p:spPr>
            <a:xfrm>
              <a:off x="125493" y="33221"/>
              <a:ext cx="32969" cy="80093"/>
            </a:xfrm>
            <a:custGeom>
              <a:avLst/>
              <a:gdLst/>
              <a:ahLst/>
              <a:cxnLst/>
              <a:rect l="0" t="0" r="0" b="0"/>
              <a:pathLst>
                <a:path w="32969" h="80093">
                  <a:moveTo>
                    <a:pt x="0" y="0"/>
                  </a:moveTo>
                  <a:lnTo>
                    <a:pt x="15743" y="3809"/>
                  </a:lnTo>
                  <a:cubicBezTo>
                    <a:pt x="20028" y="6189"/>
                    <a:pt x="23381" y="9500"/>
                    <a:pt x="25972"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2" y="66085"/>
                    <a:pt x="17132" y="58783"/>
                  </a:cubicBezTo>
                  <a:cubicBezTo>
                    <a:pt x="18809" y="54058"/>
                    <a:pt x="19418" y="49791"/>
                    <a:pt x="19418" y="42323"/>
                  </a:cubicBezTo>
                  <a:cubicBezTo>
                    <a:pt x="19418" y="31655"/>
                    <a:pt x="18351" y="24505"/>
                    <a:pt x="15913" y="19476"/>
                  </a:cubicBezTo>
                  <a:cubicBezTo>
                    <a:pt x="14313" y="16130"/>
                    <a:pt x="11836" y="13691"/>
                    <a:pt x="8980"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3" name="Shape 9"/>
            <p:cNvSpPr/>
            <p:nvPr userDrawn="1"/>
          </p:nvSpPr>
          <p:spPr>
            <a:xfrm>
              <a:off x="179525" y="33195"/>
              <a:ext cx="39764" cy="78143"/>
            </a:xfrm>
            <a:custGeom>
              <a:avLst/>
              <a:gdLst/>
              <a:ahLst/>
              <a:cxnLst/>
              <a:rect l="0" t="0" r="0" b="0"/>
              <a:pathLst>
                <a:path w="39764" h="78143">
                  <a:moveTo>
                    <a:pt x="35649" y="0"/>
                  </a:moveTo>
                  <a:cubicBezTo>
                    <a:pt x="37478" y="0"/>
                    <a:pt x="39306" y="622"/>
                    <a:pt x="39764" y="762"/>
                  </a:cubicBezTo>
                  <a:lnTo>
                    <a:pt x="34887" y="13716"/>
                  </a:lnTo>
                  <a:cubicBezTo>
                    <a:pt x="34125" y="13411"/>
                    <a:pt x="32753" y="13106"/>
                    <a:pt x="31534" y="13106"/>
                  </a:cubicBezTo>
                  <a:cubicBezTo>
                    <a:pt x="26962" y="13106"/>
                    <a:pt x="22403" y="15088"/>
                    <a:pt x="18898"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6"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4" name="Shape 10"/>
            <p:cNvSpPr/>
            <p:nvPr userDrawn="1"/>
          </p:nvSpPr>
          <p:spPr>
            <a:xfrm>
              <a:off x="221587" y="33514"/>
              <a:ext cx="99771" cy="78435"/>
            </a:xfrm>
            <a:custGeom>
              <a:avLst/>
              <a:gdLst/>
              <a:ahLst/>
              <a:cxnLst/>
              <a:rect l="0" t="0" r="0" b="0"/>
              <a:pathLst>
                <a:path w="99771" h="78435">
                  <a:moveTo>
                    <a:pt x="11887" y="0"/>
                  </a:moveTo>
                  <a:lnTo>
                    <a:pt x="24067" y="50114"/>
                  </a:lnTo>
                  <a:cubicBezTo>
                    <a:pt x="25603" y="56350"/>
                    <a:pt x="26670" y="61684"/>
                    <a:pt x="26810" y="62751"/>
                  </a:cubicBezTo>
                  <a:lnTo>
                    <a:pt x="27267" y="62751"/>
                  </a:lnTo>
                  <a:cubicBezTo>
                    <a:pt x="27432" y="61684"/>
                    <a:pt x="28486" y="56655"/>
                    <a:pt x="29858" y="51778"/>
                  </a:cubicBezTo>
                  <a:lnTo>
                    <a:pt x="43421" y="1969"/>
                  </a:lnTo>
                  <a:lnTo>
                    <a:pt x="56363" y="1969"/>
                  </a:lnTo>
                  <a:lnTo>
                    <a:pt x="69609" y="52388"/>
                  </a:lnTo>
                  <a:cubicBezTo>
                    <a:pt x="70536" y="56045"/>
                    <a:pt x="72212" y="62141"/>
                    <a:pt x="72669" y="63513"/>
                  </a:cubicBezTo>
                  <a:lnTo>
                    <a:pt x="72974" y="63513"/>
                  </a:lnTo>
                  <a:cubicBezTo>
                    <a:pt x="73724" y="60008"/>
                    <a:pt x="74486" y="56502"/>
                    <a:pt x="75248" y="52997"/>
                  </a:cubicBezTo>
                  <a:lnTo>
                    <a:pt x="87287" y="1969"/>
                  </a:lnTo>
                  <a:lnTo>
                    <a:pt x="99771" y="1969"/>
                  </a:lnTo>
                  <a:lnTo>
                    <a:pt x="78296" y="78435"/>
                  </a:lnTo>
                  <a:lnTo>
                    <a:pt x="66573" y="78435"/>
                  </a:lnTo>
                  <a:lnTo>
                    <a:pt x="51486" y="25121"/>
                  </a:lnTo>
                  <a:cubicBezTo>
                    <a:pt x="50267" y="20714"/>
                    <a:pt x="49505" y="17361"/>
                    <a:pt x="49352" y="16751"/>
                  </a:cubicBezTo>
                  <a:lnTo>
                    <a:pt x="49047" y="16751"/>
                  </a:lnTo>
                  <a:cubicBezTo>
                    <a:pt x="48908" y="17818"/>
                    <a:pt x="47981" y="22377"/>
                    <a:pt x="47371" y="24511"/>
                  </a:cubicBezTo>
                  <a:lnTo>
                    <a:pt x="32144" y="78435"/>
                  </a:lnTo>
                  <a:lnTo>
                    <a:pt x="21031" y="78435"/>
                  </a:lnTo>
                  <a:lnTo>
                    <a:pt x="0" y="2578"/>
                  </a:ln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5" name="Shape 11"/>
            <p:cNvSpPr/>
            <p:nvPr userDrawn="1"/>
          </p:nvSpPr>
          <p:spPr>
            <a:xfrm>
              <a:off x="333599" y="33671"/>
              <a:ext cx="31077" cy="78837"/>
            </a:xfrm>
            <a:custGeom>
              <a:avLst/>
              <a:gdLst/>
              <a:ahLst/>
              <a:cxnLst/>
              <a:rect l="0" t="0" r="0" b="0"/>
              <a:pathLst>
                <a:path w="31077" h="78837">
                  <a:moveTo>
                    <a:pt x="31077" y="0"/>
                  </a:moveTo>
                  <a:lnTo>
                    <a:pt x="31077" y="9199"/>
                  </a:lnTo>
                  <a:lnTo>
                    <a:pt x="18639" y="15050"/>
                  </a:lnTo>
                  <a:cubicBezTo>
                    <a:pt x="15688" y="18992"/>
                    <a:pt x="14014" y="24894"/>
                    <a:pt x="13716" y="32736"/>
                  </a:cubicBezTo>
                  <a:lnTo>
                    <a:pt x="31077" y="32736"/>
                  </a:lnTo>
                  <a:lnTo>
                    <a:pt x="31077" y="41728"/>
                  </a:lnTo>
                  <a:lnTo>
                    <a:pt x="13716" y="41728"/>
                  </a:lnTo>
                  <a:lnTo>
                    <a:pt x="13716" y="43557"/>
                  </a:lnTo>
                  <a:cubicBezTo>
                    <a:pt x="13716" y="50707"/>
                    <a:pt x="14630" y="56193"/>
                    <a:pt x="17208" y="60156"/>
                  </a:cubicBezTo>
                  <a:cubicBezTo>
                    <a:pt x="19342" y="63426"/>
                    <a:pt x="22161" y="65750"/>
                    <a:pt x="25400" y="67257"/>
                  </a:cubicBezTo>
                  <a:lnTo>
                    <a:pt x="31077" y="68421"/>
                  </a:lnTo>
                  <a:lnTo>
                    <a:pt x="31077" y="78837"/>
                  </a:lnTo>
                  <a:lnTo>
                    <a:pt x="19540" y="76574"/>
                  </a:lnTo>
                  <a:cubicBezTo>
                    <a:pt x="7115" y="71113"/>
                    <a:pt x="0" y="57835"/>
                    <a:pt x="0" y="38985"/>
                  </a:cubicBezTo>
                  <a:cubicBezTo>
                    <a:pt x="0" y="26183"/>
                    <a:pt x="2743" y="17954"/>
                    <a:pt x="9144" y="10346"/>
                  </a:cubicBezTo>
                  <a:cubicBezTo>
                    <a:pt x="12192" y="6765"/>
                    <a:pt x="15580" y="4139"/>
                    <a:pt x="19348" y="2409"/>
                  </a:cubicBezTo>
                  <a:lnTo>
                    <a:pt x="3107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6" name="Shape 12"/>
            <p:cNvSpPr/>
            <p:nvPr userDrawn="1"/>
          </p:nvSpPr>
          <p:spPr>
            <a:xfrm>
              <a:off x="364675" y="95960"/>
              <a:ext cx="28169" cy="17056"/>
            </a:xfrm>
            <a:custGeom>
              <a:avLst/>
              <a:gdLst/>
              <a:ahLst/>
              <a:cxnLst/>
              <a:rect l="0" t="0" r="0" b="0"/>
              <a:pathLst>
                <a:path w="28169" h="17056">
                  <a:moveTo>
                    <a:pt x="23609" y="0"/>
                  </a:moveTo>
                  <a:lnTo>
                    <a:pt x="28169" y="7607"/>
                  </a:lnTo>
                  <a:cubicBezTo>
                    <a:pt x="21476" y="13703"/>
                    <a:pt x="12332" y="17056"/>
                    <a:pt x="2591" y="17056"/>
                  </a:cubicBezTo>
                  <a:lnTo>
                    <a:pt x="0" y="16548"/>
                  </a:lnTo>
                  <a:lnTo>
                    <a:pt x="0" y="6131"/>
                  </a:lnTo>
                  <a:lnTo>
                    <a:pt x="5029" y="7163"/>
                  </a:lnTo>
                  <a:cubicBezTo>
                    <a:pt x="12332" y="7163"/>
                    <a:pt x="18275" y="4877"/>
                    <a:pt x="2360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7" name="Shape 13"/>
            <p:cNvSpPr/>
            <p:nvPr userDrawn="1"/>
          </p:nvSpPr>
          <p:spPr>
            <a:xfrm>
              <a:off x="364675" y="33514"/>
              <a:ext cx="29997" cy="41885"/>
            </a:xfrm>
            <a:custGeom>
              <a:avLst/>
              <a:gdLst/>
              <a:ahLst/>
              <a:cxnLst/>
              <a:rect l="0" t="0" r="0" b="0"/>
              <a:pathLst>
                <a:path w="29997" h="41885">
                  <a:moveTo>
                    <a:pt x="762" y="0"/>
                  </a:moveTo>
                  <a:cubicBezTo>
                    <a:pt x="8979" y="0"/>
                    <a:pt x="16142" y="2883"/>
                    <a:pt x="21323" y="8217"/>
                  </a:cubicBezTo>
                  <a:cubicBezTo>
                    <a:pt x="27876" y="14923"/>
                    <a:pt x="29997" y="22073"/>
                    <a:pt x="29997" y="40208"/>
                  </a:cubicBezTo>
                  <a:lnTo>
                    <a:pt x="29997" y="41885"/>
                  </a:lnTo>
                  <a:lnTo>
                    <a:pt x="0" y="41885"/>
                  </a:lnTo>
                  <a:lnTo>
                    <a:pt x="0" y="32893"/>
                  </a:lnTo>
                  <a:lnTo>
                    <a:pt x="17361" y="32893"/>
                  </a:lnTo>
                  <a:cubicBezTo>
                    <a:pt x="17208" y="24676"/>
                    <a:pt x="16142" y="19647"/>
                    <a:pt x="13856" y="15989"/>
                  </a:cubicBezTo>
                  <a:cubicBezTo>
                    <a:pt x="11265" y="11874"/>
                    <a:pt x="5931" y="9284"/>
                    <a:pt x="152" y="9284"/>
                  </a:cubicBezTo>
                  <a:lnTo>
                    <a:pt x="0" y="9355"/>
                  </a:lnTo>
                  <a:lnTo>
                    <a:pt x="0" y="157"/>
                  </a:lnTo>
                  <a:lnTo>
                    <a:pt x="76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8" name="Shape 14"/>
            <p:cNvSpPr/>
            <p:nvPr userDrawn="1"/>
          </p:nvSpPr>
          <p:spPr>
            <a:xfrm>
              <a:off x="410715"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9" name="Shape 15"/>
            <p:cNvSpPr/>
            <p:nvPr userDrawn="1"/>
          </p:nvSpPr>
          <p:spPr>
            <a:xfrm>
              <a:off x="412392"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7"/>
                  </a:cubicBezTo>
                  <a:cubicBezTo>
                    <a:pt x="16446" y="60013"/>
                    <a:pt x="18732" y="61384"/>
                    <a:pt x="22542"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4" y="11422"/>
                    <a:pt x="7785" y="6927"/>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0" name="Shape 16"/>
            <p:cNvSpPr/>
            <p:nvPr userDrawn="1"/>
          </p:nvSpPr>
          <p:spPr>
            <a:xfrm>
              <a:off x="439964"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1" y="34874"/>
                    <a:pt x="20866" y="31064"/>
                    <a:pt x="20866" y="21628"/>
                  </a:cubicBezTo>
                  <a:cubicBezTo>
                    <a:pt x="20866" y="17513"/>
                    <a:pt x="19494"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1" name="Shape 17"/>
            <p:cNvSpPr/>
            <p:nvPr userDrawn="1"/>
          </p:nvSpPr>
          <p:spPr>
            <a:xfrm>
              <a:off x="439964"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1" y="12802"/>
                    <a:pt x="28639"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1" y="35192"/>
                    <a:pt x="14161" y="24994"/>
                  </a:cubicBezTo>
                  <a:cubicBezTo>
                    <a:pt x="14161"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2" name="Shape 18"/>
            <p:cNvSpPr/>
            <p:nvPr userDrawn="1"/>
          </p:nvSpPr>
          <p:spPr>
            <a:xfrm>
              <a:off x="495901"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3" name="Shape 19"/>
            <p:cNvSpPr/>
            <p:nvPr userDrawn="1"/>
          </p:nvSpPr>
          <p:spPr>
            <a:xfrm>
              <a:off x="493005"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4" name="Shape 20"/>
            <p:cNvSpPr/>
            <p:nvPr userDrawn="1"/>
          </p:nvSpPr>
          <p:spPr>
            <a:xfrm>
              <a:off x="53111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5" name="Shape 21"/>
            <p:cNvSpPr/>
            <p:nvPr userDrawn="1"/>
          </p:nvSpPr>
          <p:spPr>
            <a:xfrm>
              <a:off x="533857" y="34361"/>
              <a:ext cx="26499" cy="17885"/>
            </a:xfrm>
            <a:custGeom>
              <a:avLst/>
              <a:gdLst/>
              <a:ahLst/>
              <a:cxnLst/>
              <a:rect l="0" t="0" r="0" b="0"/>
              <a:pathLst>
                <a:path w="26499" h="17885">
                  <a:moveTo>
                    <a:pt x="26499" y="0"/>
                  </a:moveTo>
                  <a:lnTo>
                    <a:pt x="26499" y="9663"/>
                  </a:lnTo>
                  <a:lnTo>
                    <a:pt x="16673" y="11732"/>
                  </a:lnTo>
                  <a:cubicBezTo>
                    <a:pt x="12294" y="13428"/>
                    <a:pt x="8369" y="15676"/>
                    <a:pt x="5931" y="17885"/>
                  </a:cubicBezTo>
                  <a:lnTo>
                    <a:pt x="0" y="9351"/>
                  </a:lnTo>
                  <a:cubicBezTo>
                    <a:pt x="5023" y="5998"/>
                    <a:pt x="10239" y="3449"/>
                    <a:pt x="15570" y="1737"/>
                  </a:cubicBezTo>
                  <a:lnTo>
                    <a:pt x="2649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6" name="Shape 22"/>
            <p:cNvSpPr/>
            <p:nvPr userDrawn="1"/>
          </p:nvSpPr>
          <p:spPr>
            <a:xfrm>
              <a:off x="560356"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2" y="69609"/>
                  </a:cubicBezTo>
                  <a:cubicBezTo>
                    <a:pt x="13405" y="73260"/>
                    <a:pt x="10090" y="75809"/>
                    <a:pt x="6606" y="77446"/>
                  </a:cubicBezTo>
                  <a:lnTo>
                    <a:pt x="0" y="78805"/>
                  </a:lnTo>
                  <a:lnTo>
                    <a:pt x="0" y="70105"/>
                  </a:lnTo>
                  <a:lnTo>
                    <a:pt x="7918" y="67718"/>
                  </a:lnTo>
                  <a:cubicBezTo>
                    <a:pt x="11119" y="65640"/>
                    <a:pt x="13786" y="62668"/>
                    <a:pt x="15538" y="59093"/>
                  </a:cubicBezTo>
                  <a:lnTo>
                    <a:pt x="15996" y="39294"/>
                  </a:lnTo>
                  <a:cubicBezTo>
                    <a:pt x="14472" y="39141"/>
                    <a:pt x="11728"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7" name="Shape 23"/>
            <p:cNvSpPr/>
            <p:nvPr userDrawn="1"/>
          </p:nvSpPr>
          <p:spPr>
            <a:xfrm>
              <a:off x="614170" y="33655"/>
              <a:ext cx="58636" cy="77686"/>
            </a:xfrm>
            <a:custGeom>
              <a:avLst/>
              <a:gdLst/>
              <a:ahLst/>
              <a:cxnLst/>
              <a:rect l="0" t="0" r="0" b="0"/>
              <a:pathLst>
                <a:path w="58636" h="77686">
                  <a:moveTo>
                    <a:pt x="11582"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8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8" name="Shape 24"/>
            <p:cNvSpPr/>
            <p:nvPr userDrawn="1"/>
          </p:nvSpPr>
          <p:spPr>
            <a:xfrm>
              <a:off x="733039" y="6845"/>
              <a:ext cx="101435" cy="104496"/>
            </a:xfrm>
            <a:custGeom>
              <a:avLst/>
              <a:gdLst/>
              <a:ahLst/>
              <a:cxnLst/>
              <a:rect l="0" t="0" r="0" b="0"/>
              <a:pathLst>
                <a:path w="101435" h="104496">
                  <a:moveTo>
                    <a:pt x="9131" y="0"/>
                  </a:moveTo>
                  <a:lnTo>
                    <a:pt x="27419" y="0"/>
                  </a:lnTo>
                  <a:lnTo>
                    <a:pt x="46457" y="68250"/>
                  </a:lnTo>
                  <a:cubicBezTo>
                    <a:pt x="49035" y="77838"/>
                    <a:pt x="50419" y="85458"/>
                    <a:pt x="50571" y="86373"/>
                  </a:cubicBezTo>
                  <a:cubicBezTo>
                    <a:pt x="50724" y="85611"/>
                    <a:pt x="52095" y="77686"/>
                    <a:pt x="54369" y="69469"/>
                  </a:cubicBezTo>
                  <a:lnTo>
                    <a:pt x="74028" y="0"/>
                  </a:lnTo>
                  <a:lnTo>
                    <a:pt x="92456" y="0"/>
                  </a:lnTo>
                  <a:lnTo>
                    <a:pt x="101435" y="104496"/>
                  </a:lnTo>
                  <a:lnTo>
                    <a:pt x="88951" y="104496"/>
                  </a:lnTo>
                  <a:lnTo>
                    <a:pt x="82855" y="27876"/>
                  </a:lnTo>
                  <a:cubicBezTo>
                    <a:pt x="82398" y="21336"/>
                    <a:pt x="82093" y="10820"/>
                    <a:pt x="82093" y="10211"/>
                  </a:cubicBezTo>
                  <a:cubicBezTo>
                    <a:pt x="81788" y="11125"/>
                    <a:pt x="79807" y="20104"/>
                    <a:pt x="77978" y="26505"/>
                  </a:cubicBezTo>
                  <a:lnTo>
                    <a:pt x="55601" y="104496"/>
                  </a:lnTo>
                  <a:lnTo>
                    <a:pt x="44933" y="104496"/>
                  </a:lnTo>
                  <a:lnTo>
                    <a:pt x="24219" y="30315"/>
                  </a:lnTo>
                  <a:cubicBezTo>
                    <a:pt x="21323" y="20104"/>
                    <a:pt x="19342" y="12192"/>
                    <a:pt x="19037" y="10363"/>
                  </a:cubicBezTo>
                  <a:cubicBezTo>
                    <a:pt x="18885" y="11887"/>
                    <a:pt x="18275" y="24232"/>
                    <a:pt x="17818" y="30163"/>
                  </a:cubicBezTo>
                  <a:lnTo>
                    <a:pt x="12027" y="104496"/>
                  </a:lnTo>
                  <a:lnTo>
                    <a:pt x="0" y="104496"/>
                  </a:lnTo>
                  <a:lnTo>
                    <a:pt x="913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9" name="Shape 25"/>
            <p:cNvSpPr/>
            <p:nvPr userDrawn="1"/>
          </p:nvSpPr>
          <p:spPr>
            <a:xfrm>
              <a:off x="85359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0" name="Shape 26"/>
            <p:cNvSpPr/>
            <p:nvPr userDrawn="1"/>
          </p:nvSpPr>
          <p:spPr>
            <a:xfrm>
              <a:off x="856337" y="34361"/>
              <a:ext cx="26498" cy="17885"/>
            </a:xfrm>
            <a:custGeom>
              <a:avLst/>
              <a:gdLst/>
              <a:ahLst/>
              <a:cxnLst/>
              <a:rect l="0" t="0" r="0" b="0"/>
              <a:pathLst>
                <a:path w="26498" h="17885">
                  <a:moveTo>
                    <a:pt x="26498" y="0"/>
                  </a:moveTo>
                  <a:lnTo>
                    <a:pt x="26498" y="9663"/>
                  </a:lnTo>
                  <a:lnTo>
                    <a:pt x="16673" y="11732"/>
                  </a:lnTo>
                  <a:cubicBezTo>
                    <a:pt x="12294" y="13428"/>
                    <a:pt x="8369" y="15676"/>
                    <a:pt x="5931" y="17885"/>
                  </a:cubicBezTo>
                  <a:lnTo>
                    <a:pt x="0" y="9351"/>
                  </a:lnTo>
                  <a:cubicBezTo>
                    <a:pt x="5023" y="5998"/>
                    <a:pt x="10239" y="3449"/>
                    <a:pt x="15570" y="1737"/>
                  </a:cubicBezTo>
                  <a:lnTo>
                    <a:pt x="2649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1" name="Shape 27"/>
            <p:cNvSpPr/>
            <p:nvPr userDrawn="1"/>
          </p:nvSpPr>
          <p:spPr>
            <a:xfrm>
              <a:off x="882835"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3" y="69609"/>
                  </a:cubicBezTo>
                  <a:cubicBezTo>
                    <a:pt x="13405" y="73260"/>
                    <a:pt x="10090" y="75809"/>
                    <a:pt x="6606" y="77446"/>
                  </a:cubicBezTo>
                  <a:lnTo>
                    <a:pt x="0" y="78805"/>
                  </a:lnTo>
                  <a:lnTo>
                    <a:pt x="0" y="70105"/>
                  </a:lnTo>
                  <a:lnTo>
                    <a:pt x="7919" y="67718"/>
                  </a:lnTo>
                  <a:cubicBezTo>
                    <a:pt x="11119" y="65640"/>
                    <a:pt x="13786" y="62668"/>
                    <a:pt x="15538" y="59093"/>
                  </a:cubicBezTo>
                  <a:lnTo>
                    <a:pt x="15996" y="39294"/>
                  </a:lnTo>
                  <a:cubicBezTo>
                    <a:pt x="14472" y="39141"/>
                    <a:pt x="11729"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2" name="Shape 28"/>
            <p:cNvSpPr/>
            <p:nvPr userDrawn="1"/>
          </p:nvSpPr>
          <p:spPr>
            <a:xfrm>
              <a:off x="93786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3" name="Shape 29"/>
            <p:cNvSpPr/>
            <p:nvPr userDrawn="1"/>
          </p:nvSpPr>
          <p:spPr>
            <a:xfrm>
              <a:off x="970303"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4" name="Shape 30"/>
            <p:cNvSpPr/>
            <p:nvPr userDrawn="1"/>
          </p:nvSpPr>
          <p:spPr>
            <a:xfrm>
              <a:off x="102457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5" name="Shape 31"/>
            <p:cNvSpPr/>
            <p:nvPr userDrawn="1"/>
          </p:nvSpPr>
          <p:spPr>
            <a:xfrm>
              <a:off x="1057014"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6" name="Shape 32"/>
            <p:cNvSpPr/>
            <p:nvPr userDrawn="1"/>
          </p:nvSpPr>
          <p:spPr>
            <a:xfrm>
              <a:off x="1112192"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7" name="Shape 33"/>
            <p:cNvSpPr/>
            <p:nvPr userDrawn="1"/>
          </p:nvSpPr>
          <p:spPr>
            <a:xfrm>
              <a:off x="1109297"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8" name="Shape 34"/>
            <p:cNvSpPr/>
            <p:nvPr userDrawn="1"/>
          </p:nvSpPr>
          <p:spPr>
            <a:xfrm>
              <a:off x="1150601" y="33655"/>
              <a:ext cx="58636" cy="77686"/>
            </a:xfrm>
            <a:custGeom>
              <a:avLst/>
              <a:gdLst/>
              <a:ahLst/>
              <a:cxnLst/>
              <a:rect l="0" t="0" r="0" b="0"/>
              <a:pathLst>
                <a:path w="58636" h="77686">
                  <a:moveTo>
                    <a:pt x="11570"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7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9" name="Shape 35"/>
            <p:cNvSpPr/>
            <p:nvPr userDrawn="1"/>
          </p:nvSpPr>
          <p:spPr>
            <a:xfrm>
              <a:off x="1231372"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0" name="Shape 36"/>
            <p:cNvSpPr/>
            <p:nvPr userDrawn="1"/>
          </p:nvSpPr>
          <p:spPr>
            <a:xfrm>
              <a:off x="1233048"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6"/>
                  </a:cubicBezTo>
                  <a:cubicBezTo>
                    <a:pt x="16446" y="60013"/>
                    <a:pt x="18732" y="61384"/>
                    <a:pt x="22543"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7" y="11422"/>
                    <a:pt x="7790" y="6926"/>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1" name="Shape 37"/>
            <p:cNvSpPr/>
            <p:nvPr userDrawn="1"/>
          </p:nvSpPr>
          <p:spPr>
            <a:xfrm>
              <a:off x="1260620"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0" y="34874"/>
                    <a:pt x="20866" y="31064"/>
                    <a:pt x="20866" y="21628"/>
                  </a:cubicBezTo>
                  <a:cubicBezTo>
                    <a:pt x="20866" y="17513"/>
                    <a:pt x="19495"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2" name="Shape 38"/>
            <p:cNvSpPr/>
            <p:nvPr userDrawn="1"/>
          </p:nvSpPr>
          <p:spPr>
            <a:xfrm>
              <a:off x="1260620"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0" y="12802"/>
                    <a:pt x="28638"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0" y="35192"/>
                    <a:pt x="14160" y="24994"/>
                  </a:cubicBezTo>
                  <a:cubicBezTo>
                    <a:pt x="14160"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3" name="Shape 39"/>
            <p:cNvSpPr/>
            <p:nvPr userDrawn="1"/>
          </p:nvSpPr>
          <p:spPr>
            <a:xfrm>
              <a:off x="1338668" y="6849"/>
              <a:ext cx="42266" cy="104496"/>
            </a:xfrm>
            <a:custGeom>
              <a:avLst/>
              <a:gdLst/>
              <a:ahLst/>
              <a:cxnLst/>
              <a:rect l="0" t="0" r="0" b="0"/>
              <a:pathLst>
                <a:path w="42266" h="104496">
                  <a:moveTo>
                    <a:pt x="34874" y="0"/>
                  </a:moveTo>
                  <a:lnTo>
                    <a:pt x="42266" y="0"/>
                  </a:lnTo>
                  <a:lnTo>
                    <a:pt x="42266" y="11684"/>
                  </a:lnTo>
                  <a:lnTo>
                    <a:pt x="26048" y="62154"/>
                  </a:lnTo>
                  <a:lnTo>
                    <a:pt x="42266" y="62154"/>
                  </a:lnTo>
                  <a:lnTo>
                    <a:pt x="42266" y="72352"/>
                  </a:lnTo>
                  <a:lnTo>
                    <a:pt x="22682" y="72352"/>
                  </a:lnTo>
                  <a:lnTo>
                    <a:pt x="12637" y="104496"/>
                  </a:lnTo>
                  <a:lnTo>
                    <a:pt x="0" y="104496"/>
                  </a:lnTo>
                  <a:lnTo>
                    <a:pt x="3487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4" name="Shape 40"/>
            <p:cNvSpPr/>
            <p:nvPr userDrawn="1"/>
          </p:nvSpPr>
          <p:spPr>
            <a:xfrm>
              <a:off x="1380933" y="6849"/>
              <a:ext cx="43485" cy="104496"/>
            </a:xfrm>
            <a:custGeom>
              <a:avLst/>
              <a:gdLst/>
              <a:ahLst/>
              <a:cxnLst/>
              <a:rect l="0" t="0" r="0" b="0"/>
              <a:pathLst>
                <a:path w="43485" h="104496">
                  <a:moveTo>
                    <a:pt x="0" y="0"/>
                  </a:moveTo>
                  <a:lnTo>
                    <a:pt x="8915" y="0"/>
                  </a:lnTo>
                  <a:lnTo>
                    <a:pt x="43485" y="104496"/>
                  </a:lnTo>
                  <a:lnTo>
                    <a:pt x="29324" y="104496"/>
                  </a:lnTo>
                  <a:lnTo>
                    <a:pt x="19418" y="72352"/>
                  </a:lnTo>
                  <a:lnTo>
                    <a:pt x="0" y="72352"/>
                  </a:lnTo>
                  <a:lnTo>
                    <a:pt x="0" y="62154"/>
                  </a:lnTo>
                  <a:lnTo>
                    <a:pt x="16218" y="62154"/>
                  </a:lnTo>
                  <a:lnTo>
                    <a:pt x="229" y="10973"/>
                  </a:lnTo>
                  <a:lnTo>
                    <a:pt x="0" y="1168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5" name="Shape 41"/>
            <p:cNvSpPr/>
            <p:nvPr userDrawn="1"/>
          </p:nvSpPr>
          <p:spPr>
            <a:xfrm>
              <a:off x="1439695" y="33820"/>
              <a:ext cx="61849" cy="80721"/>
            </a:xfrm>
            <a:custGeom>
              <a:avLst/>
              <a:gdLst/>
              <a:ahLst/>
              <a:cxnLst/>
              <a:rect l="0" t="0" r="0" b="0"/>
              <a:pathLst>
                <a:path w="61849" h="80721">
                  <a:moveTo>
                    <a:pt x="11735" y="0"/>
                  </a:moveTo>
                  <a:lnTo>
                    <a:pt x="11735" y="54521"/>
                  </a:lnTo>
                  <a:cubicBezTo>
                    <a:pt x="11735" y="61671"/>
                    <a:pt x="12802" y="64872"/>
                    <a:pt x="16307" y="67310"/>
                  </a:cubicBezTo>
                  <a:cubicBezTo>
                    <a:pt x="18745" y="68999"/>
                    <a:pt x="22238" y="69901"/>
                    <a:pt x="25590" y="69901"/>
                  </a:cubicBezTo>
                  <a:cubicBezTo>
                    <a:pt x="33058" y="69901"/>
                    <a:pt x="40818" y="64427"/>
                    <a:pt x="44945" y="56197"/>
                  </a:cubicBezTo>
                  <a:lnTo>
                    <a:pt x="44945" y="2426"/>
                  </a:lnTo>
                  <a:lnTo>
                    <a:pt x="56667" y="444"/>
                  </a:lnTo>
                  <a:lnTo>
                    <a:pt x="56667" y="55740"/>
                  </a:lnTo>
                  <a:cubicBezTo>
                    <a:pt x="56667" y="65341"/>
                    <a:pt x="58039" y="69139"/>
                    <a:pt x="61849" y="72644"/>
                  </a:cubicBezTo>
                  <a:lnTo>
                    <a:pt x="54229" y="80721"/>
                  </a:lnTo>
                  <a:cubicBezTo>
                    <a:pt x="49200" y="76606"/>
                    <a:pt x="47066" y="73558"/>
                    <a:pt x="46012" y="68542"/>
                  </a:cubicBezTo>
                  <a:cubicBezTo>
                    <a:pt x="40208" y="76302"/>
                    <a:pt x="32296" y="80112"/>
                    <a:pt x="21946" y="80112"/>
                  </a:cubicBezTo>
                  <a:cubicBezTo>
                    <a:pt x="12344" y="80112"/>
                    <a:pt x="5182" y="75997"/>
                    <a:pt x="1981" y="69304"/>
                  </a:cubicBezTo>
                  <a:cubicBezTo>
                    <a:pt x="610" y="66408"/>
                    <a:pt x="0" y="62446"/>
                    <a:pt x="0" y="58026"/>
                  </a:cubicBezTo>
                  <a:lnTo>
                    <a:pt x="0" y="2273"/>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6" name="Shape 42"/>
            <p:cNvSpPr/>
            <p:nvPr userDrawn="1"/>
          </p:nvSpPr>
          <p:spPr>
            <a:xfrm>
              <a:off x="1515450"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7" name="Shape 43"/>
            <p:cNvSpPr/>
            <p:nvPr userDrawn="1"/>
          </p:nvSpPr>
          <p:spPr>
            <a:xfrm>
              <a:off x="1572132" y="0"/>
              <a:ext cx="59411" cy="111341"/>
            </a:xfrm>
            <a:custGeom>
              <a:avLst/>
              <a:gdLst/>
              <a:ahLst/>
              <a:cxnLst/>
              <a:rect l="0" t="0" r="0" b="0"/>
              <a:pathLst>
                <a:path w="59411" h="111341">
                  <a:moveTo>
                    <a:pt x="11887" y="0"/>
                  </a:moveTo>
                  <a:cubicBezTo>
                    <a:pt x="12344" y="1219"/>
                    <a:pt x="13856" y="7620"/>
                    <a:pt x="13856" y="17971"/>
                  </a:cubicBezTo>
                  <a:lnTo>
                    <a:pt x="13856" y="35636"/>
                  </a:lnTo>
                  <a:cubicBezTo>
                    <a:pt x="13856" y="39903"/>
                    <a:pt x="13551" y="44933"/>
                    <a:pt x="13411" y="45999"/>
                  </a:cubicBezTo>
                  <a:cubicBezTo>
                    <a:pt x="20257" y="39599"/>
                    <a:pt x="28943" y="33960"/>
                    <a:pt x="38684" y="33960"/>
                  </a:cubicBezTo>
                  <a:cubicBezTo>
                    <a:pt x="47828" y="33960"/>
                    <a:pt x="56058" y="38989"/>
                    <a:pt x="58191" y="45999"/>
                  </a:cubicBezTo>
                  <a:cubicBezTo>
                    <a:pt x="59093" y="49047"/>
                    <a:pt x="59411" y="51486"/>
                    <a:pt x="59411" y="56959"/>
                  </a:cubicBezTo>
                  <a:lnTo>
                    <a:pt x="59411" y="111341"/>
                  </a:lnTo>
                  <a:lnTo>
                    <a:pt x="47676" y="111341"/>
                  </a:lnTo>
                  <a:lnTo>
                    <a:pt x="47676" y="58953"/>
                  </a:lnTo>
                  <a:cubicBezTo>
                    <a:pt x="47676" y="53315"/>
                    <a:pt x="46914" y="49809"/>
                    <a:pt x="44780" y="47676"/>
                  </a:cubicBezTo>
                  <a:cubicBezTo>
                    <a:pt x="42951" y="45847"/>
                    <a:pt x="39751" y="44628"/>
                    <a:pt x="35954" y="44628"/>
                  </a:cubicBezTo>
                  <a:cubicBezTo>
                    <a:pt x="28639" y="44628"/>
                    <a:pt x="20422" y="49352"/>
                    <a:pt x="13856" y="57417"/>
                  </a:cubicBezTo>
                  <a:lnTo>
                    <a:pt x="13856" y="111341"/>
                  </a:lnTo>
                  <a:lnTo>
                    <a:pt x="1981" y="111341"/>
                  </a:lnTo>
                  <a:lnTo>
                    <a:pt x="1981" y="17818"/>
                  </a:lnTo>
                  <a:cubicBezTo>
                    <a:pt x="1981" y="8979"/>
                    <a:pt x="457" y="3353"/>
                    <a:pt x="0" y="2286"/>
                  </a:cubicBez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8" name="Shape 44"/>
            <p:cNvSpPr/>
            <p:nvPr userDrawn="1"/>
          </p:nvSpPr>
          <p:spPr>
            <a:xfrm>
              <a:off x="1655188"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1"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9" name="Shape 45"/>
            <p:cNvSpPr/>
            <p:nvPr userDrawn="1"/>
          </p:nvSpPr>
          <p:spPr>
            <a:xfrm>
              <a:off x="1687561" y="33221"/>
              <a:ext cx="32969" cy="80093"/>
            </a:xfrm>
            <a:custGeom>
              <a:avLst/>
              <a:gdLst/>
              <a:ahLst/>
              <a:cxnLst/>
              <a:rect l="0" t="0" r="0" b="0"/>
              <a:pathLst>
                <a:path w="32969" h="80093">
                  <a:moveTo>
                    <a:pt x="0" y="0"/>
                  </a:moveTo>
                  <a:lnTo>
                    <a:pt x="15743" y="3809"/>
                  </a:lnTo>
                  <a:cubicBezTo>
                    <a:pt x="20028" y="6189"/>
                    <a:pt x="23381" y="9500"/>
                    <a:pt x="25971"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1" y="66085"/>
                    <a:pt x="17132" y="58783"/>
                  </a:cubicBezTo>
                  <a:cubicBezTo>
                    <a:pt x="18809" y="54058"/>
                    <a:pt x="19418" y="49791"/>
                    <a:pt x="19418" y="42323"/>
                  </a:cubicBezTo>
                  <a:cubicBezTo>
                    <a:pt x="19418" y="31655"/>
                    <a:pt x="18351" y="24505"/>
                    <a:pt x="15913" y="19476"/>
                  </a:cubicBezTo>
                  <a:cubicBezTo>
                    <a:pt x="14313" y="16130"/>
                    <a:pt x="11839" y="13691"/>
                    <a:pt x="8985"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0" name="Shape 46"/>
            <p:cNvSpPr/>
            <p:nvPr userDrawn="1"/>
          </p:nvSpPr>
          <p:spPr>
            <a:xfrm>
              <a:off x="1741593" y="33195"/>
              <a:ext cx="39764" cy="78143"/>
            </a:xfrm>
            <a:custGeom>
              <a:avLst/>
              <a:gdLst/>
              <a:ahLst/>
              <a:cxnLst/>
              <a:rect l="0" t="0" r="0" b="0"/>
              <a:pathLst>
                <a:path w="39764" h="78143">
                  <a:moveTo>
                    <a:pt x="35649" y="0"/>
                  </a:moveTo>
                  <a:cubicBezTo>
                    <a:pt x="37478" y="0"/>
                    <a:pt x="39307" y="622"/>
                    <a:pt x="39764" y="762"/>
                  </a:cubicBezTo>
                  <a:lnTo>
                    <a:pt x="34887" y="13716"/>
                  </a:lnTo>
                  <a:cubicBezTo>
                    <a:pt x="34125" y="13411"/>
                    <a:pt x="32753" y="13106"/>
                    <a:pt x="31534" y="13106"/>
                  </a:cubicBezTo>
                  <a:cubicBezTo>
                    <a:pt x="26962" y="13106"/>
                    <a:pt x="22403" y="15088"/>
                    <a:pt x="18897"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5"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1" name="Shape 47"/>
            <p:cNvSpPr/>
            <p:nvPr userDrawn="1"/>
          </p:nvSpPr>
          <p:spPr>
            <a:xfrm>
              <a:off x="1793559"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2" name="Shape 48"/>
            <p:cNvSpPr/>
            <p:nvPr userDrawn="1"/>
          </p:nvSpPr>
          <p:spPr>
            <a:xfrm>
              <a:off x="1790663"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3" name="Shape 49"/>
            <p:cNvSpPr/>
            <p:nvPr userDrawn="1"/>
          </p:nvSpPr>
          <p:spPr>
            <a:xfrm>
              <a:off x="1824963"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4" name="Shape 50"/>
            <p:cNvSpPr/>
            <p:nvPr userDrawn="1"/>
          </p:nvSpPr>
          <p:spPr>
            <a:xfrm>
              <a:off x="1871435" y="33197"/>
              <a:ext cx="65354" cy="109372"/>
            </a:xfrm>
            <a:custGeom>
              <a:avLst/>
              <a:gdLst/>
              <a:ahLst/>
              <a:cxnLst/>
              <a:rect l="0" t="0" r="0" b="0"/>
              <a:pathLst>
                <a:path w="65354" h="109372">
                  <a:moveTo>
                    <a:pt x="11735" y="0"/>
                  </a:moveTo>
                  <a:lnTo>
                    <a:pt x="27267" y="49200"/>
                  </a:lnTo>
                  <a:cubicBezTo>
                    <a:pt x="29248" y="55601"/>
                    <a:pt x="31382" y="65811"/>
                    <a:pt x="31839" y="68097"/>
                  </a:cubicBezTo>
                  <a:lnTo>
                    <a:pt x="32144" y="68097"/>
                  </a:lnTo>
                  <a:cubicBezTo>
                    <a:pt x="33668" y="62763"/>
                    <a:pt x="35344" y="57429"/>
                    <a:pt x="36868" y="52095"/>
                  </a:cubicBezTo>
                  <a:lnTo>
                    <a:pt x="51791" y="2299"/>
                  </a:lnTo>
                  <a:lnTo>
                    <a:pt x="65354" y="2299"/>
                  </a:lnTo>
                  <a:lnTo>
                    <a:pt x="39307" y="80886"/>
                  </a:lnTo>
                  <a:cubicBezTo>
                    <a:pt x="34277" y="96114"/>
                    <a:pt x="28029" y="106172"/>
                    <a:pt x="14783" y="109372"/>
                  </a:cubicBezTo>
                  <a:lnTo>
                    <a:pt x="11278" y="101295"/>
                  </a:lnTo>
                  <a:cubicBezTo>
                    <a:pt x="21031" y="98247"/>
                    <a:pt x="24689" y="93370"/>
                    <a:pt x="28791" y="77991"/>
                  </a:cubicBezTo>
                  <a:lnTo>
                    <a:pt x="23927" y="78753"/>
                  </a:lnTo>
                  <a:cubicBezTo>
                    <a:pt x="23000" y="73876"/>
                    <a:pt x="18898" y="59106"/>
                    <a:pt x="16307" y="51499"/>
                  </a:cubicBezTo>
                  <a:lnTo>
                    <a:pt x="0" y="3962"/>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1228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09.12.2025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09.12.2025</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838200" y="1825625"/>
            <a:ext cx="5181600" cy="435133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6172200" y="1825625"/>
            <a:ext cx="5181600" cy="435133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p:txBody>
          <a:bodyPr/>
          <a:lstStyle/>
          <a:p>
            <a:fld id="{3D956CD3-5E70-4B5B-A926-CB5A4B0078BA}" type="datetimeFigureOut">
              <a:rPr lang="nb-NO" smtClean="0"/>
              <a:t>09.12.2025</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p:cNvSpPr>
            <a:spLocks noGrp="1"/>
          </p:cNvSpPr>
          <p:nvPr>
            <p:ph type="dt" sz="half" idx="10"/>
          </p:nvPr>
        </p:nvSpPr>
        <p:spPr/>
        <p:txBody>
          <a:bodyPr/>
          <a:lstStyle/>
          <a:p>
            <a:fld id="{3D956CD3-5E70-4B5B-A926-CB5A4B0078BA}" type="datetimeFigureOut">
              <a:rPr lang="nb-NO" smtClean="0"/>
              <a:t>09.12.2025</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p:txBody>
          <a:bodyPr/>
          <a:lstStyle/>
          <a:p>
            <a:fld id="{3D956CD3-5E70-4B5B-A926-CB5A4B0078BA}" type="datetimeFigureOut">
              <a:rPr lang="nb-NO" smtClean="0"/>
              <a:t>09.12.2025</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09.12.2025</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09.12.2025</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09.12.2025</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09.12.2025</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wmf"/><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a:t>Skisser/bilder brukt i FKB-</a:t>
            </a:r>
            <a:r>
              <a:rPr lang="nb-NO" dirty="0" err="1"/>
              <a:t>BygnAnlegg</a:t>
            </a:r>
            <a:r>
              <a:rPr lang="nb-NO" dirty="0"/>
              <a:t> produktspesifikasjon og registreringsinstruks</a:t>
            </a:r>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Brønn</a:t>
            </a:r>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a:t>Objtype_bronn.png</a:t>
            </a:r>
          </a:p>
        </p:txBody>
      </p:sp>
      <p:sp>
        <p:nvSpPr>
          <p:cNvPr id="3" name="Bindepunkt 2"/>
          <p:cNvSpPr/>
          <p:nvPr/>
        </p:nvSpPr>
        <p:spPr>
          <a:xfrm>
            <a:off x="5978770" y="3981938"/>
            <a:ext cx="78154" cy="7033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Flaggstang</a:t>
            </a:r>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Fundament</a:t>
            </a:r>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a:t>Objtype_fundament.png</a:t>
            </a:r>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Fundament med flere former, gjerne rørgater</a:t>
            </a:r>
          </a:p>
        </p:txBody>
      </p:sp>
      <p:pic>
        <p:nvPicPr>
          <p:cNvPr id="4" name="Bilde 3"/>
          <p:cNvPicPr>
            <a:picLocks noChangeAspect="1"/>
          </p:cNvPicPr>
          <p:nvPr/>
        </p:nvPicPr>
        <p:blipFill>
          <a:blip r:embed="rId2"/>
          <a:stretch>
            <a:fillRect/>
          </a:stretch>
        </p:blipFill>
        <p:spPr>
          <a:xfrm>
            <a:off x="1574666" y="1413067"/>
            <a:ext cx="4018060" cy="5115778"/>
          </a:xfrm>
          <a:prstGeom prst="rect">
            <a:avLst/>
          </a:prstGeom>
        </p:spPr>
      </p:pic>
      <p:cxnSp>
        <p:nvCxnSpPr>
          <p:cNvPr id="7" name="Rett linje 6"/>
          <p:cNvCxnSpPr/>
          <p:nvPr/>
        </p:nvCxnSpPr>
        <p:spPr>
          <a:xfrm flipH="1">
            <a:off x="4189228" y="3593805"/>
            <a:ext cx="21265" cy="28353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210493" y="3593805"/>
            <a:ext cx="213870" cy="399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424363" y="3633788"/>
            <a:ext cx="21265" cy="2435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89229" y="3877340"/>
            <a:ext cx="25639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3190875" y="3176588"/>
            <a:ext cx="9525" cy="152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3028950" y="3114675"/>
            <a:ext cx="171450" cy="6191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a:off x="2976563" y="3312319"/>
            <a:ext cx="214312" cy="166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H="1">
            <a:off x="2976563" y="3114675"/>
            <a:ext cx="52387" cy="1976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749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Slipp</a:t>
            </a:r>
          </a:p>
        </p:txBody>
      </p:sp>
      <p:pic>
        <p:nvPicPr>
          <p:cNvPr id="4" name="Bilde 3"/>
          <p:cNvPicPr>
            <a:picLocks noChangeAspect="1"/>
          </p:cNvPicPr>
          <p:nvPr/>
        </p:nvPicPr>
        <p:blipFill>
          <a:blip r:embed="rId2"/>
          <a:stretch>
            <a:fillRect/>
          </a:stretch>
        </p:blipFill>
        <p:spPr>
          <a:xfrm>
            <a:off x="2876271" y="1098244"/>
            <a:ext cx="6439458" cy="5608806"/>
          </a:xfrm>
          <a:prstGeom prst="rect">
            <a:avLst/>
          </a:prstGeom>
        </p:spPr>
      </p:pic>
      <p:cxnSp>
        <p:nvCxnSpPr>
          <p:cNvPr id="6" name="Rett linje 5"/>
          <p:cNvCxnSpPr/>
          <p:nvPr/>
        </p:nvCxnSpPr>
        <p:spPr>
          <a:xfrm flipH="1">
            <a:off x="5902569" y="1770185"/>
            <a:ext cx="269631" cy="35110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6301154" y="2033954"/>
            <a:ext cx="205155" cy="32472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5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Navigasjonsinstallasjon</a:t>
            </a:r>
          </a:p>
        </p:txBody>
      </p:sp>
      <p:pic>
        <p:nvPicPr>
          <p:cNvPr id="5" name="Bilde 4"/>
          <p:cNvPicPr/>
          <p:nvPr/>
        </p:nvPicPr>
        <p:blipFill>
          <a:blip r:embed="rId2"/>
          <a:stretch>
            <a:fillRect/>
          </a:stretch>
        </p:blipFill>
        <p:spPr>
          <a:xfrm>
            <a:off x="5172074" y="2112645"/>
            <a:ext cx="3010633" cy="3795786"/>
          </a:xfrm>
          <a:prstGeom prst="rect">
            <a:avLst/>
          </a:prstGeom>
        </p:spPr>
      </p:pic>
      <p:sp>
        <p:nvSpPr>
          <p:cNvPr id="6" name="Bindepunkt 5"/>
          <p:cNvSpPr/>
          <p:nvPr/>
        </p:nvSpPr>
        <p:spPr>
          <a:xfrm>
            <a:off x="6635848" y="2336335"/>
            <a:ext cx="198120" cy="19240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b-NO"/>
          </a:p>
        </p:txBody>
      </p:sp>
    </p:spTree>
    <p:extLst>
      <p:ext uri="{BB962C8B-B14F-4D97-AF65-F5344CB8AC3E}">
        <p14:creationId xmlns:p14="http://schemas.microsoft.com/office/powerpoint/2010/main" val="1956078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Pipe</a:t>
            </a:r>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a:t>Søppelbeholder</a:t>
            </a:r>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a:t>Objtype_soppelbeholder.png</a:t>
            </a:r>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Tank</a:t>
            </a:r>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Tank</a:t>
            </a:r>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Bru</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name="Picture" r:id="rId2" imgW="5925312" imgH="2438400" progId="Word.Picture.8">
                  <p:embed/>
                </p:oleObj>
              </mc:Choice>
              <mc:Fallback>
                <p:oleObj name="Picture" r:id="rId2" imgW="5925312" imgH="2438400" progId="Word.Picture.8">
                  <p:embed/>
                  <p:pic>
                    <p:nvPicPr>
                      <p:cNvPr id="0" name="Object 1" descr="Skisse for Bruavgrens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a:t>Tank</a:t>
            </a:r>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1200329"/>
          </a:xfrm>
          <a:prstGeom prst="rect">
            <a:avLst/>
          </a:prstGeom>
          <a:noFill/>
        </p:spPr>
        <p:txBody>
          <a:bodyPr wrap="square" rtlCol="0">
            <a:spAutoFit/>
          </a:bodyPr>
          <a:lstStyle/>
          <a:p>
            <a:r>
              <a:rPr lang="nb-NO" dirty="0"/>
              <a:t>Objtype_tank.png</a:t>
            </a:r>
          </a:p>
          <a:p>
            <a:endParaRPr lang="nb-NO" dirty="0"/>
          </a:p>
          <a:p>
            <a:r>
              <a:rPr lang="nb-NO" dirty="0"/>
              <a:t>Bilde fra Ivar med </a:t>
            </a:r>
            <a:r>
              <a:rPr lang="nb-NO" dirty="0" err="1"/>
              <a:t>MurFrittstående</a:t>
            </a:r>
            <a:endParaRPr lang="nb-NO" dirty="0"/>
          </a:p>
        </p:txBody>
      </p:sp>
      <p:sp>
        <p:nvSpPr>
          <p:cNvPr id="3" name="AutoShape 2" descr="data:image/png;base64,iVBORw0KGgoAAAANSUhEUgAAAhMAAAF3CAIAAACQTF6iAAAAAXNSR0IArs4c6QAAAARnQU1BAACxjwv8YQUAAAAJcEhZcwAADsMAAA7DAcdvqGQAAP+lSURBVHhe7P3Xj237lt+HVdXKlWvnffZJN+dukh1I9WXTChZE2oIBGTZsGLZkWoYtSpZI6C/Qg2FZYugmKcPwuwEDBuQnQ4FiEkWyu9npdt++6Zx74t5nnx0qh5VXlT+f75ir9rmUH+7pl4ML7FGz5przF8ZvpN8Y4zfnXHOtXl1drbyEl/ASXsJLeAk/Naw1ny/hJbyEl/ASXsJPBy8jx0t4CS/hJbyETwcvI8dLeAkv4SW8hE8HLyPHS3gJL+ElvIRPBy8jx0t4CS/hJbyETwcvI8dLeAkv4SW8hE8HLyPHS3gJL+ElvIRPBy8jx0t4CS/hJbyETwcvI8dLeAkv4SW8hE8HLyPHS3gJL+ElvIRPBy8jx0t4CS/hJbyETwcvI8dLeAkv4SW8hE8HLyPHS3gJL+ElvIRPBy8jx0t4CS/hJbyETwcvI8dLeAkv4SW8hE8HLyPHS3gJL+ElvIRPBy8jx0t4CS/hJbyETwef+jcBf/1v/w27pBf/1b3Z529tdQ1YrQ+PVlepWlu9XFwCogikuOko+ElJFV5SXnB5uWxgWyvoCDSjgIQeaZTG88urmZVuLfeQU81px9/qSqu1tsq2tjabzy8uhg8fPf7ww8dnpxera+21Vnt1tT2/XJnN5pOpMBqN5nNwSvYlwwgLRgITrQGwF2GMjSgdSUjVC1htt1trchxq05pS2kjXCh1XOGCU+XwBEqqCbyG6yClCiQwcroI9nVbospgvlGuKLFxlo637S1uyra5RbWtQLmCHHoCyDF6RMNblorWyEpEhuJXOykqnhayQyNUrd2586yuf/+oXP7fe71zOJ5PJ+GI0vZgtToaT9z7ef3o8nK6sLejYam1tDF595c7nXrt/9+b25qCLdBTVGqJoIwSYysgMLTNIShlFK6UkqVmaU9MGXgT5o4CjKrGmOqwqVz6FnBfUUckKkSwr+GzKHdiDFAVl0LplZD7YtMMYF8Tav6mLMppD29umiLTR6ppdadNYsW0oTeNCq5YytAivASnwVwg9w06xmmagGkwkS0zXKIHroxfNgBpLyxWuuykzB3rRPc38E2ywsoqachZIyZK86251YKdQIqk5bZjC3ESLUS1ng1W0wOCwN8VlN/pW+7RFMUqwqmKwWJbThz0N6Fqj0g2SZrNZ0Sn2tTVtK6cZEXMGGry2lnjna8aSkOBwtixLhBAgNj5gABpokdM1pg4UURK46nTacSsZxF36B2WIdFc2TglAAxo2nZfDUaxUihL/HReNwS7OSEfF6eJyeDE8Pj45OT07Pjl78vzo8bOD49OL//Yf/lcNjs8CSt+fApQr//J5faqgPXJeI4ZGOqVIpU+7zCI+/ciEBOwujgaWhWq0geAHED4q0BxKhxY15QCNlpjQQbpwKCEW1Vl5SXpxXgNRLtkx0ApP7F6QrUOOfavM5aD0diCPJBRDLl6WLasJLWIl1xzlOPgFbXV5LFQP6bNhaj0qVDVuBpW3Bqo9TUvkBUVmnVMHb2ut1VZ7rd3tAN1evz9YX9/c2tre2d7d293e22Nb39rq9vudbjdzTejwr4gWl/PZymK+erVor6208fxLV4OsiDOEHyNQI4ESwyUkMJva7SJEVqAEcqgriSKHSD1gedgMlKAARbaUTtrTIY4HyCcE4koAjqqkUY6QTi8gZEFdA1UopLA5FhyqGbEpEKQe9DETy1Povg6rZYAzRpcSK6gKfjYOQ1hTBYVSvHQoIVioFteniDnorwdy+0ke6oB9Q0Yx9EmmMvS1gPWJy5HVpdVLYAhamFMpUd10yAvU55K40PwTsCTPwYOpnK8KxdXi3GfTabIVSQtJtuEEXgqbqkyfoJKc7HUbqll7NJdKGf8KEP1DUtWmN91DW4a+pr0AqhkqcxQyynIliH8KGJP214jSvkBS/cvmwC9mbfDaNpPuJ8cLCtsXj8VIdWmQRfYplGAGZWCmKizRt2qqhT1WQbKYzSbj0Xg4HA2Hw+lkAnLS3CD4zOCPEzmEklex1ghLWJqxIgNQD6m9MJt5Uv4jYZs2JSOFmd7pNLe6DETJOQDjoFOcRbvTxgW2SEBM1WsQ/TuO7PJqwcxK+0Boo40VDteQBOJoRPQUM5iGiCcSbQeD5ByLAl7QYNeccBpSlxYWZmslklrqa2SAGgbPPju3Ao/DbOjxRAGkXYj3tJxNECmZSCGfNGl6L/FRFLBNc2hr2ac/HgKLhC+Ep/i6vW5/0Fvf6G9urm9uDjbWB5sbG4klezf3bt26efv2rZs3b+xsb6/3B912u9deY+OoZ3pVpJFQr84XV5PpfDzBITAfKyvACxg2ut12hwGhRWmrHT5RASJV+5lFCqnEVJzxH4GUgVxLs6BO7SRX1VXO7L38sCDpmeiWkN4Cx2lVxVWu0hhMTS8hzuQFAdW4yEvnKrRcqQuFQ1Tl6GvzvPhuOBEDFBZCIPhkoViJbQt6DwdqWmaU2GthaUo99dPY3oxQNZ9k0HbNVpAxA0qshrCrIwBpQiPIaQSbPnbTerR4UxANX9sH/OA0LZMBiKPpeI3XojDKMZaiF5gSR1zPE1BK6rDA5vBCemYJXfsa7Loc8KiEEKqrgQYAZJ8TNmtTWqDkVEujYjGVjjxKHllQyGnDJhNLO6lujhugJZmZWYz/ysWCyMw50sjB/nSoPiCu0pzJcUN2LOEFIs+M3zVpETstGH0yQ3ATZDebzyAkw32W8McZvtjNkeLIZ2SiVDyN8NW0akLqMZMoo6Znoy1hKVZRBapTzMnLGoUzGmSnm4rGC4t7UPLJMVs1ry5A9Ga/Go0xUgL9uL8VjHg0HhMj2jjUfr/d6eZq1Zrd4vThsYauYSilBKXKe7aahR6HizDSVHlYdPDZEMQW3BAgt4YuCMOcKCkGUAcDVPeMYpf04Lyq1Jdeyr6RaJC4hUv/7RvbW9UZaYhOf8KtG9aaTbNlW2MxQpTY3NjaJn6wW26bWztbW7tbGzsbg+319fVen+EzT9srq+3F1dpkdjWeok2JK/qw9V63B7Key3iwy7lk5cpYIwYpVG0SHZcKqxSWhONHmsYl2WAW6BuRIAXOIt4l0FDO1EWjjyqszVDrQdVWj9DREBKI+FJyDZ6kWQN1Rt+gEgkNlgpIi8Cyma4jLRuwwz8HTQtpvv7UAHJS8gNZaGmkYGn8Cg3omwHDSyFjX+1ksNnTuUjCuOBRQZZJBmxkRwZ33KZ/iguKRodcOjmgTqvAJoLGCcT9WQFu9nhCIqKp3qoXq+f4PCOHPqA4K9+wjCIVui2PGTA+NJaWIoO1lQaVZYVEXorvMFT01qn0A5xCaqj1tIyu5Ah5HNIkUhKCMM2WBoGGl7TNq03Js4FGvPQo2cG4MmHAhvfISYT+CTnORJeQpeA8FIW6MJlYzaKaXeUTawYduoV6dmV4DvjZgQb6aaGRrvIVSLszsa//PwGRPrLVJWANHC2VJEQ9aaW8rw23VGbTbLoUsxUC7mQyHk8nY06aKbskwQ5KM06g/t1R7QaoS6O37m8V97eyQvB26TefoeR2p2d0XyYOcqFWm/kJYumhJ+ANi1AZUPNRvyZbo2VEqvVYDUuWQmtDrt00kzRNLZvrplQUAVlbFLoShK7UoYLzihAYzxWpYtEEz5mTyQux1djFhvHBxo6RUUqg8SesEYLT61leYAItwkPQyBA/vD7o72xu7ho8Nrc3NwZ9IkfLoaWhdbnSWlyuzuZ4fCh0CCTAgnDQG2wM1vu9PscavV3CBj0jItlZTkUJ4R9KHJf1eDkO1Zr2ArMnE+sFqJUlKIyw5yaroa+mYQOFx9pA07aOq6qOlwjty3nR5b9WZAbaSG7JTR1UQSFZclPMSnkBaCkDScqbIQIW2Av8Wi4GVp6v2oQSOiWJuaZQj6d7zh+mApIlvVG8nH6SHudBkGd+xGJsZp2yyjVgsDYEFQtllILYQen4DT4+KUvjJXAEArfoKiwX61hWaC1elq2ZZEYTnWrsIYA95DO0eqrVc0BQcXkyI8u+BI9RyBsYaqThJOAJp1qOtOawah3ykwAp0MTonS5GKjYK0yUYmg724QC4Rl4jLssshObcDCUYYrtmPTEWBYUcCBsdUqhOB9FUp2u5KivHcKA6ruGUsDYQXfNBe52IahIQpUhJcJl9lyw+CttnBX+cyAGUiAswfWWqLUZLMabmIKCkq33qkI5KWOqpgKNqDNgsJW6BGBPhgz8gnpxRrbeXrW3Z4CygNI7zuvZaA35Qj6m68gNbRip9NYOmPf82bpRa/xLXlDieQ/oBOv10DCL+kSKtuDm1cQGnKbGwWsZWMrpbOYtlezEsiWmkZXc+6OCUTiIp24CzLpPNC4TsEFYuDrDEHY/HEyLuJNxClxmRkxc7dOeMp5zYbHAejzlgOGhh0vd7rMf6NEScxIn5YmUh8QlduUoonxFtr91e7/UG/UG322+tdQgbJe5rcQkqLRw2c9Ww4UdVZn7Wxin96M7cVjRKXbj2Srk8pfWCUSr4jyRLjtcjprIBCoFqs8QWCi2sU0uixorcL7oAnJaEAUilJO3tXQgczS4aExVJvi0Jg7VpUUV/eJL42HIR2ZhMmSGQoYuqUFAjuflXnrqwFIKS5LIVIIYGt8Bq1aEosJJ+IcBjYPkpJ1LuPmhobd8UBWzVYPZsWQBeDzCGeDn2TZU4V3TW3m3rArpUTS9ykANBXn5CYu4LwKydRPicxWtdM+gkskm6pDDDSlehdb8sbyDCtzDUN7UAGAJNy2KT+khA3YWzZkVdsY5945QaAtw1pIChWBJDcBHsP0FPsAvpJx3WRX7sHLJB0wAVPpiz1qKcIavvZwV/nMghQ0tVFXB0LbYX8AnRNKwDHKekafMJ+6AQObs1ltvIF+Bcram3ciWN+NNKWGomoJ6jiNRYEOAgRY5APcrGq86mar0cKhMhaGRGm5gv6M1Y5WEZNpgqB3Qn0VqyPbSOZrkQUaRNDchmtzQs8DQUOlxKw5aJvz0tMjCke9Y9Gc6GwcAuAq/CEgMCadFFO57OCBSj0WjsNiYUuFbjgNPhcDQaXoxGF0P2w9F0XI+QEWPQJ8ItcXHstVQWHysr3Xa7S3rW6TLxacJSYbFgdbK6mMM+TRHlantltdtq9buGjX63T0yC7obg0CbNAfCrxGYZrp5rIqUw+WRyQJhDJ4o3gUWahMJRhYtmGbvcUeym7JeCiaYcsRkhhiWPFnimFZX9F2Yh0s1BRB3tLbuHsIK0NHtNeXAEGqb5gJwiQoiPSUTE2gr0OSwRc80BJGCC0qK79oWgBEhllRSXfDTkxYRyEMIlPachO30Fi1IIUB/8DuF/0IY0L/5Q5LiMTLOlOD0VmQkCH5wqcugwzpUYVXfR1kCFwKWcS+NqVwVkEcYIrCESTrCvJpo4y2IYXpKSBo6rAb1BGPklMWqgkWwcuDSJ1N4vPAYfxXmxK1su8uxIe83Iq7+NxOwZqJZVAgoqqzynWakVsF7HYjNkjUcNbUHdECRNykOZNnOaD2mxpNKuMpcAg9YoAAexL7M6fVSuymvoyjmz7zOFTx05isOQ70EVFqslXYqs0a5eVMG/rS2tYvGo8YiXY1v61ygAqI7qDX24SrvOVjTBalD4bU1BzDLly2SnCHAsD5phOLg0bJgpZHCaUW6hxEijUaNcah4K1HS7pNQdsFJPa5RfTk+rComeO6DVNAsNL3Ku9LBveM0uUCXaQVNA21hpNnEvhwAp1WlrL4cBaeqXNDhqRoEXJ8bcJwB8jpBO7FmAEDLOz05Pjo+PDw+PDg9Pjo44PDk5OTs7nbrUUCQ0Y4liWJlOxehlr7VOq9PudvGUCVSu2MID1uPYzPVebpdsDAa9HjGGULLmRKFxgrFcBYqxOnSze3SXD7wDuo16r68h0JvNQatbWKuL41MOGtUuJa84pQwn6MWfK8QWu4hRZCTp1c0FOAwZkW0GAkp9BSmwXCcSIgtbEcMApQoPlLOByt6hA1vSnEQS3xDQ8yleorgPGMwpKWTXLZagcEJIKKgiNe6xTJbz9pnRUAtZmRYep1tItaRhP4hSLhJPwKc9CXzUMfuixCO3ZYMXkDCTaUu7wnmN1moVVA2sZezSKRvHNEidwqnakNiQDbIqyRy/PmwgQcXrnyHMrYZCjABIQ15YaTadKyXsQ2ZzRpMigZMaeAlpuJR2mF5SCGg55cSukB/kGNICbTcI9AAt0ANc9IWAAscsYUuUiBtaKbSV54qVGUt4qChRxDMFFpckuNiLF0iSFJLuQX6R+hnCp44cgCwj5Qh6+dkYEJCzwNLwa6/IktbY/Xpf+rnuGC1zrMJUVzTrjLWkzCrFltPOxvE+aLdymngGkYjKEfRcFGTAMjcjxGymgtSOA3hLAF2YJjgtNCxtUXNcgCTDOm61dly3eM3QllIKHM82FVNSWBBepSFCaMwGgBjnUG1Lc9IyGwBFOWdLNCOTtciIOsMVwyssJFj21+RJFHpXwuI8FiB6g8LMi1EsPrxdxHokq5CLi3O24XB4fnZ2ds7xxXA0pFG88xwSxafckYBcynkjT30HQiHv6nc7g1633+sxg2juwJLq8PLTyMzuod3OHgf1EkqepWYGU+CMSpGDCiUHOG3mZJCIZdkguBmWqhKHDdzb2IIGPJIEIAiKNMHjT2BrTrM1xF5TDBc1ThAWKtrZkpIypCgt3VML0K5qq1cNw2EKJExM2S3bVxdLriFt5Sj4tDZ8VUNWMpjQT8l1oaITQiEnIVN7tbGHDZlp8uK06kJCQDI+QVyGX56kK2eSVhZNS0pfELCkwmYN+pwWNddmT5Gz2VDRJBDslwi0jPoXZ7SQrSj5pJiimHic1BeaZghrjHwNBQBHaVH1DdjXwsa9pJnAp8OHijDIUeJ2gJJsNqz2kuO+ENZnhZPEk8isUSouR68T55NbKZMpmZzXmzkms/PhqukE45KyzxQQ/aeGkjXCKfEUWPCTQMlSdEJkpHCa8yXQJBt+Tp+AUAt3DMMdtUo6s4fDppvQHFfrpC4+DipoLTq2F+3pHI1p1N6PRQtYFfpzuoAj0b+eccq8tr2eMZ2a0eVaiASKt+RZzSip02rKeuSIWlhqqnMMAeILXvYiNl4VcGrLF1Q7QMjjqCmzIx8pz8ZZoRWBFQpDO9adSB412CJ2yAcNIRniVE8qXIzkXsg5cHZ+MRxOJpimgMWCOTyF2YaChEiqzYwWpGHttVUWGiw2yL0YmlYZtGEcEqsbxUVyQaTVQFOUnnxKXoDpyOg1bOTaQEiSKvcv8OfQISxZ8i3A5SchzKmGgupsT3tdY/sJSGs+IcJROeI0OJR74bBC8NjmS1iqzH+IxyWWW+SYEnqHputoUpRVl2s8n6S3wNoak520W1LEu5eMVAVKVnWWJorJv5RFpjEaP0xWgmK5o4XjLfkQh5PSWkte0CYJlnD6E9SKJqD0lgPFOmWwobwgzQQa0JKDaEwNYmycYtYuQPIIRoxcksXqgiB0Co4qFUtKaoyMks+CTx4L//x5emm0DhHvUtovIHGzS9PJj4yDAdnlJ7DRumEwZ0XkNSlFH2fXVJNFwjFrDB9hzhVlnx/BNV15r5e0Fz+hCj5L+NSRowRQ2uJD/mGBnWcC6oxl1AzLLjJpTuskqNK3Kcv8q6njZ9VSIxbdesQZK7DKyjrA8ytvD7KZ5gl0yGcVC/F3S0vXnQCxSm3S1g6aWntJVljghBbVNlgkqeyn2gP0yCgll6rUPKoKoC7VRUNTwD4DN4QCOv7Q61bU1rkyyHDWCym3VR3T1/9mF6B5ZJRByFBMvjA2FMN6mjmXZ1uWts/QudHnYyLTGS2ph1psFnZYj3NsmhM+VYUBh7RodrWYr61eko11O2tGDo5cE8T0wxjD22UJoU7hlIUoKxmwSUM1/bUpgdqch72wVfLVXTQuY5kGiqF0JoR3ixnR6bbwopCbNOUAeEFPbcHiZ1OS4waq/U8UXbdeFjYjZ9zrAyrtq/HbAHahHHl2u17dwJRC0TIvXjb2qNkKScryGSoaWQEZ1JHkKriqvOlU0TuQZpFMxFTyoVCBCtc+2LBB13iy/z8QPpzrhdBBpEmylrBsGCJq7mT2NAK/HpSDkNwU6jViFUUAJcASSeKqehQ7XZcY2GkNoX3Znj/JY+OswH7821ne0zKjFNipkXaDpCClnqd5WHoBnqVKhBliCUElouoacYXmFFnW9M+JR9ZSH1aqCWiwXJ90yTXkkhJizsTTYJq+nx186sjRwIt5CgeGX78yXHIqKGl9gj3lgrvKDaWSHa1LvdqURhThCNhJc6XPFuXhAuAEYmDVtfqWPOvyU5mJH6uc5SRGUfRKEkuJ6Wzm3fEpUT0XZXCDoHF8ETAjGJEh6FLYdUBuNTMrasl40Nqjxim2rAmkTLBdynQhdFg2FNIgY9dZ9s7JuIM6T5GjVLP0CEmevVBEoESYqbpgEUXMQEgMi+AJGB25AvXiaj4HB+yRqrXybYyEEzWkR27ly8drK/1+fzDoc8DKBCGBar4gERrNp6Ory1lr7bLTWen31gb97sCvoqN1FZkFjsTGMyjAeiyOwyJG/Rk1bACd8JNCbQbtcgSvugvUknkiw6WfcExLqKSLAvYboHZfbsr2+jSybDBrSFUUNNkDid8Cx/n874F8VNPAEnkpMRaqWamyODgaU1sMOgp7TxCittJUpbu6TInyx2loGmEphe4/ATV67V8A+CXxeiWbjnyWtJZ0N70cwNGyb85SXpIvr12R/p/v+hNg56Kv2tiojtJBXmsUUaF3s+ZPQJ7AVrsOFAhOxSgReZg7hdePooHO0SikVzpmMjqzpN3xQn4B53Z6sbAzwhV17gMyz0nDaOi2yi3cpUXxsBwXRjK0YvavaM63iTgoDEupZYS0qMkuqiVUsZukRlrxaZKbWSgrmY00doLUBQUPnCqOfxmknyl86shxLZwCmczdhchNoI2FS2jUii7NchUxYKQBaFp7+8Up8+HlE7+8kScoyH+9zq5fixko3wi4QU5nWjTmtMBQKRBzQOVoH5kNFjfUQGNjAyG40YrRo8KV9KZlAyGMcZyNWnw8HWW0Ckk6W1rRRAtTvzrH9FxuzS5o9cvYBH3YpMfapSQkOErRXou4kCeFYC+K0w6+lkfBDRQy3a4StYs2h7ufU8ZgfsMCQuARTmdzn5HytQxXxBII8gkqcuFum+7MbnhdX1/f2Fzv9Dqw5rp5NmH6zLyydTGfjttrV73u6nq/vbXR39kabG0SYrq5vCRzrG6u/OIh5EBerCMilDPnLPInlqhqb/wRIaBXplVnzVMacCCfARDE4zRT95przCBKUA2c1TBsiBNxaylq53qzB5uacEswUfIKX9kK1wfSk+LC+RMQwuysvTia+oI+Yh21DgPyQGMkS79cnVMOxEM4g8oFNl2AsHWNI6eBop8S0CCNnxSIuyWpyrFgSbqfTdpjB849lPVU0bKU0MhGioBq4XBAjFAr5zjsF1E1CzSustbgBURt87jdXKjP0w0cqFyRVDsaWD6rCShttIQzqpZSSsaZqk+CBEKElX56omgl61p80W0D0bnUWv5CVg0eSmrvAa2rrln0KGk2Tp1Z5LZJVSNHxVls2qjWeaGDT2X6Ar/lGbR45yjvxWpELcFlsSxMez1mZO4aRjWFPIM51lJynxl86sghszLtVgXh+ZNytjxl0Z/+Ubksm4sBaBr4V9qsVi4IdOGxsPh3v2yWJrav/nw2HQvFEgpD4Jqq2mo4O3HSUJmwhw3xTzW6cLxcS7Vj2tVxIY7KNRohV8UsbgZtvGOZlTS+AAcODZoSW9Oh/vMREbKvZj8BJexgzaR1XpbN0EXgBGPWpqtGrELumdKQiZhe8BWaGYD5jT0misAVZd5dYqNX228vdTkAFZIhbPR6PSYs85qwQe4YA8bPTxaXUwJSp7Uy6LY3Bt3NjT5bv98xrrfXWl2fNMnDJt16hJ9p0Ou2c5FGkTuqsTBz0ckmXpWO2udTohOVkAaBNf0lM/NHJmGzZFDMMmDzRBYyqYYFJW9dXrqV5OxY5RF+4S9oFBI9CFFH2jXC5lS8EajIPGmgwjzG2zjNMvemW8jCTflhW/0IBBOnkUwuW8UX+CBWEfUCXqBYQogUH5AxBQ6rsgqbYQIpaY6bMz9LHPkL8YUHIsCCKHW7+rAAeMNBmaPcByUFS3ryX3OkGUD0gPWpEjBaehT19m5STA60qiVgBkULheyyhdiM1iBcHtA3pXG3y2Ei7xo/kCmZKvvYNBzadFneHITAOlUsjqxsKLBjdZNPxJcEV2ILILYxZ/oWNv5LXkBK2F25C3FLAtWEg9kkQgko0IQ3WkhCvj4CfolbW6seny0sbfCnB2kXPiFi2c5ZA9WwIOclxOK2ztIme85QhvpomloWmcaalVtjN1RUuRB09qCnCvWumWpdrRe+alipTTcRO1ozhkmEqhZ3hgM4qMHEvQQbAxTUdl3SgFRc01RWUQ2CIx1y3LRQ4Uvb+e+BXdIjSENuCSNVIaz+G+Q2DyglbMoahalO6ZveMkZb/2m3AAs5ISp3/YFnsJXk8AmKiDJTUL+h5x+sD3r9DoWOn1EWV3MWbDll4owX8+na6mWns9bvtdkSGNbanVan22Lt4irT76dz2marEALeTL3KxRbxWrDE3q0GcYsXph218hb+l/Kpz7AoC/LZHDWAYVhgk+oSzBniRe9lfTUGtJkGZTXxJKapTNzbwU0A1TXIS0wJLDbwbac0sE1aeqB15Rxp2ugaNeJQIFUWCP5rOj0qNA2kr1l2+n6iQw1VH9W9WLNGoK8qVBYRRwiS0lRVeYNBKguFx/nPSEKD1X06Ns1yakHOhBqZhkVqzCoT1fvbWlmwNORJgTQwL3HE5nB1lFBiLHGkawgRQPUCwCP+6CktANpTUxT5X6NBTg5eOIkAR8XAJ5B7WDFDogt5tQYnJBV5+hKpjfy01UbfnggVSzLy8kjK/BMa2lx5VCNbpQbLVwJ6qsJHmwix0GT/mcG1lH96iIMp/sJ/SYFzytFGyUe5XAMTQ3VeUZFmunDLSzwlOM1LrBUHdGvRqhpqtBAz96S6BX8EnficzV51JIIgZPSiJA5CApurVVO/X22KE5U3CB0OIHHgLBkcRZnyqt/eoRFMqQlhEkUD21rpkNYEoVtRX2T7sfT9DVSrZZclNsBWKWmcK//NQTnawsp/aItdNlK9LmuA8jydTG86C02pveBIjQRrBtGxIT9cPAsOlgrMGSWr5NCHsacFssViOhrPJmN80VotvyIX2hgvluuAxlToHouPgqQ0xGSDBjCXxmye1VuR4xY+1VBiSSQlk8VoOGJ2VeZnE/qEuTDoTPS8AYWQnrU1/dkKczqlOEhSYiEArlDXsGM78aeV0CCyOC0oiCJVlxT6BbbKVRrvQk3DUgaTVhJMxep5yrLhED2oIYSmQ2RWwGfRnY62aZqGxAjBYzbK3YAizH0tHtjSKoWh03+pS8NCqdEjB5VZo9bsKITugDRs5BIh1SGQXpnZgAlG44htkZYudGwTvy++CBAqlkKzyJK6h5cyCW0cq9VFWkHIeEGJO6EKGuBcoy3DTpvmPyBVqS6wcWGtygL5V37Nf0GolEavZilhOom/6QPe/DUacaaqZsodhHKFWNxlCTaDWdBHFDiDoACKkM8OyrA+BTQkZ6+Q0BmsLmelcVNBxIhSwtYwqmhQRnPKf7rHQMk9nb201YGQpObNtQkeyDcXXCI4W8WTIvQl9gY4QPAm08vggUUkbPilgkW9v1Llr67OL6+m08upb3sleOT2Rn03OhqM3hlQpNpBTMPPaBQIL2xWNXXWUuYIHKQd7GA0sBZ/Z5PIqiZE9cjmoVUW28DdNeCW2SzOCDW2oy4rraOA4sb4QaiMLmE63x6krJHC1coaywo3xIHEnZ9qIZLSLzAlG0JS2e50eh2XCczz7lqbANIjJFyttK9W+63WgNO1NV8vjI4uVxbT+WQ4Hg+H4+FoMhrNJpPLvNYKZLn0AAfKK0sMZBxOnJcMjgdxBAfxFe8GnVWxQnZlD2zXUk5n+Yx8zaB1ykSOaW7BO10ZrdTDFmYzc41uPvaQqtqkApzFsR9limqNjYVWfGX0SGsjp08SXMWCFTdyq2hiunKFaKzPCCohGKMpH0dAGGbRfpfocna5mBJ354uJF+aMeCFQXdmLVn7KLJvKdRMsTGl06qjsS79uxmOyIrYcoO6Y/lIaNJC+RgTlzrLJiv1FrbXlTkQz2UoamFNocB99xNRCXAgSimTLBBrYShnZgQ+PItCqqQob5jwBBaiGMUnb1FZntgN/PGpWJVF3qex66OqXLSQG/4sPCW7o5ZOi63I+4xty6pxSld5bYWEuOMvoAxE5pXbV6JdFtqZBzxdDVFqAtv1MUW38JxvxPW+25nyxsjpfWZleXs1qSmo52jVGA5Nmt76iHv+4Np1djSaL0cRHculf9vsZQus/+o/+o+bwp4Pf/O3fgGnkvnT6mcnZPFY8EXDkKH+RZ7ogFvXmuW09yL4UrxzTT6mmEZ34w6SdUvGH4rZx0NTA2XvMFgeI/tnolDIG1Vu6ysNBoWIEf3ExPj4+u7gYETnqST8YwRDVI0dGdrA7ZGOUkiVxjik1UX4VOjYln7DvahsSbNy0DIRQaa2zNIRIy2pX1Y7q+DFg0VtpD02bIxpToPCbIazKnjHtXudmhfR1kWCxHeNHFKfD2JM5mk6LFm1ZPfjogg0R1Z0bu3dv3tzb2d4cDHpIj+boYO67R6Cj2+4MBoP1wcagv9Fpd+mD5/YVJxd+s5D9dDzCBTG362KD012x1sAyot/NyqSWKNIbX+2k1GPoSMwhvNpb3MkCf4UjoCBk2GOVzVGjs5RGc4yFhyoPa0nTd/kRNdnkEw5IlUFBFJoBRdIiaBL5gjuEsOXVw1Qqt0gcdTcNgqPGVQUQ5kjliaULN0EzzU0XI7EKKDqFJkfIwDnkg09qQKFkQpkRghqQ5AJtnJy3tqTMvVWOmxKY8bmM8ARZ6p8DixL7FDDDMDoExewNiOCjq/KgjsGchorVETUaD/lXNSHTslglh6pQBbr3wGclxBIFia2APj8JlGUmuaNnlibuKLa57Pi3bFyDf2LqWUKNQ1Qbxww0Zzlnb4cAZ2yOZ1SVBQoYqTE6sFV/GlVBBlCigLGOA/sVK1aH0pzFHxWiJacNpqU1Mh9nzJ0USjqfebEP1fP5fDicsI0n8+F4dnw2Ojkfng/Ho4nf7uDvL/0f/mLh/ExAS28Ofzr4W//3vwnLOgJ9QfMYiZaBZCJSdYe0SsxKqoRVFulY7jnPrSRbWESPXLg1LbKBTZ0Z4sgh/TPBTCg1FStUnZ9qJU2jxLUYL9s8j+WKDT21TJ8HzOTxeH5wcPL44+dHR8cXF0Of6iEGmrdORU8mOPUWMIt28DirGzfLP3SH5muDkFbJlXUVLzX8S5WGYVsaSpUOprFR6rQ3iguXU0kwyNlBfkCZCVgNxGxFeElTpRlPTCPlbwNIsJQyUpJQ4G1/I2KVNjxIQu182gpCfIZ2Pmu3V1FqJ46chuu97tfefO1Lr7/64M7tm9ub3dbqfOo7E6cs1oi9sXjwXkxmI9Iihqz4LLtmtziLbq/d7fc6/QFrSOgBr6+O8Q2luYZVv+IRkFAGjRhkVoHJLFzRlGpqYETm835AoFraN083FGc6ZVqis1wXppxxjEmk4aR2hTQiRLlSmnFCRZXrMuwYKqhjn1pT+8srNnhT4JoBo/nSrmZMdRcbhDZfieINGnEzCAfUm8BDOxvc5Fs1DgyuolgzUtXiEByF/kyJF4XOA78CEtCTpliBWMkW+ctF6K+d7FglG+6g+Wq+ejm3q1InbFR80HiULValfFdUUwt+RZH/QPjPOrOxb6HEl0b2DT2QaFLgdU61bQID87VWcHG/4s2uF3Ln78UgBVVrZAvt0TnM6nMyUWwCFVJXZAkvcNgnQEFkklaCVY0IFReVoPOBBemM+Zj90yzj2i9Di1KuLXFUx1iyXYirTciORG1QcZdCtV38RkRpLdNzw4YWjkC6rulZmM8Zo73WJu86Pjk/OcVLjU/PR0+fH+4fHZ2dX/j+0jza/Ee/908k4zOCT1jATwew1jD+4rSMDrFHkuyWYLsS1bKLu9rclT2pLbyXJ+mdTtUeqSv3mhkWATQTX+VH2Qk5aPwK9pWVLDYQB4wRxA8EVXRHA/YWMZWbyZIzP1yuOGL+Q2pzEuWnsIqXwHH61U5I8ScgCJZQZABNPyAFDeZlSyxXSxWss3GhVjhLd2HMKBsH9Ef2CA4/r3s2kKFTvqyjsnDq9W0KbvbJE5lKOBcqKHPWL+azy/mUlVm3u7a5Mdje9AXsWxvrW+vrW4PBVp+tu95p91ZX2pfzFRZ05+cXh4fHz54ffvzk+aOPnnzw8OMPPvj4gw+fPHy4//jx8fPnp4eHF8fHo4vz2XBE9MqEWRt02hv9nq/d7XV6HSKMt1O9KqAzc5eXBOUWK0SaSOucOG5XjHJ+12ILOzAnSCAxKkQEcKu6w0+lbra4vvChKOJu8PWYyNwvFtkoBoPPAo1vGgCHF6E8EHdsznb5Ggu6IRLg+lkgIMkVMmbipGsrA3PycBxr5UrRgzupUyUqMIpK9iA4hmoCawZT91lGZ4FYV7kam4BC8xg31ogu4rIZMFJoS5HSJ77Tx6YN3MW1BhRZGk4sL+eehKAOSoKSktbuKLfkGlIm2L6ZvrQUaYII4DjaLR0hupG6QdqqgMNkfA+URwNgk+mQE8LtYr+f7Cs97CQhw9ucohoIIXietg3YtQYAqnOMJIIHT4OqADHayHZUNkBx8QbUxJEssdK52jedCkVhk52MHsFk7qZQckCqSgENWOvUygT2SUTivj47UH+fCoz6SxVotIFrGTaiKShxpan8pqzpwIHi8cy6gP2XCgOqKkce0zxacfFayln2Fgwamfv2zkHtOC0yHK0GzQ9szf1dLUWfEWnrlOPoGtALaNNlqc6QYH97ZaoWBAt7R1oW1qC2a44KidMjCATraNjUF6Ry+S+kgRjBXGK5lk86BgkFaZPTGomCoiUVfoCxtpplbHYtN8dpjNhuWZ8gYXw1Lq+evwIZTgcnhR8ky2e/tnpJioZDHPS6m+v9na2Nmztbt3d37u7t3t3ZubW1ubs+2Gx3uiTqk+nVcDw/uxiTPu0fnjx7dvT06cHjxwSPg48fHzx5cvj06dGzp8cH+6fHhxenx2MCiVe6JouZj+carnD95uteS8Slddudfqfb7/a6vsHXgGH8gKk4Ew6uC521TjKvDOk09bD6s8bX8GeuAPoYi1JKve1WCAEJBN6PTfSZY/rx0YAmY5ygW3oSRLJBpALX6zs3mkHNYVcW+vpcVzJyROBRVLOpt9DGgYzITrykjlKjoTmo1WoNdkWmNWdvtPCeRLPBMBthk6HZJ2xIhpfHrOIYTOFdbyXyF4RwQAmTq21hSGdIOoU8mkqXtIectLdvRBJQfm6WZBpBk5Mrh8GViECfiDAPDjQyRErWAoXHfVOS4+VJQU7AkZolQNISIsDIrfhdVmbsEN+cCVAEwpI94HRSpwHHXlKSg58ACq+xLMGWjmH7dEnntK7N2iVEoOYTcWpJhpIAac+Zd8liQ1sJsRFV1Cimzw6gKbz81PDX/+ZfU1olC7lgna5X0v3EpvIB2xEprcKp/wqikShDcrDUi1qioPKwEki1yKH4loUKTBx1GhI8aqoy8NVapu+CzBDCnBlMVHLUTr9NNrzWPj8fP3r0hAx4OByzHmTRx8IPNwAGTHzmV8q1ZpCrJ+f80uQBJ282S2rOZdgaPWSFCCZgk/xLvTNUZ6tnq0Lkw2eDp5xVWFiisDRpYhmOQMjgvyTJPj3TqcGSJv4V/pziVUiEZ8ZFIehrCHuaqHolJTJkpbzCQiHcETFu3dz7uS++/vkHd+7f2Nla75PALqYTV4Z6Twe4Wllb+BsnCAgxvLhgDtH1K1MQimudsvlOWyXZkGrGhP27rmmmdhJS03IV5cO7nV5urCx1p7eKxJhgfiuk3WEoOxoEZResSKVcUAZxpmWKeR4zqPZQJwUKIQWSZFwihS9U8kaXpiMnVlRHTFMGpZ8ufgOf2JnUS5yZBXTIlA6yCJrTzHkHCrolRvUqhcYkzDU1oUue81+jByd97b3EUSissTCxn2JRBESVP4AK+wSqmp6RpeAwocYBRC6Zae+ASiAFlNhOJdmpWnCUdm6IKzKjOcRYyT/IxZ8+NruGythKxGnPh+1B77E7yZeyBge11UqJRTPpwq6oaMAO8lKjZ1y5yF8GTWPLAfHaIHTLoKfOmOQJFselUZouCcECvBS9JYFPHi8hsqeghEibhhtL6VB97MYALP4uMW9pX+mQWJDW5LUOlOCgDo9PT84uLobTw9Pzjz5+tn90fH4xnOR5UHLf7/3uP64BPxNQds3hTwd//W/+9aVgCnKrD8lQEtksDz0RNBWHiD6arvRAcTVyWUMkWf1MAYBUgj9F0XMRWr3USu3rT1BXmb80Yci55WZR3mczcnR6Kyut4+PzDz98/NHjp5PJDAWhhKm+zXRxntck1HUs+sbeLNf0xM8u5qPBgpid1qaTDrMp8UAi8pkKiXf5r+lUvhUjYpOTbNVWQ6rPqoknuYZKd6Vm6YaqcyZgimzucKIXZCE+Djaaoay3j4fsrhbl+piz7dZa3keiQ+z1eq/cu/3zX37jc/du3tndXO+RgvquNboUs4jDhFGs8NXCqYY7WWLquThIJJaG/PRsOELlNmGaImefNdTd+u3LKRRWwhzeaAYjIZahWq1Ox83r0HlKuO9LTrwbk3zAUOPlnzUUEyFIhMPoFOI1wJSSEpf/JSV40vi9D8S4vkKi2kSYirohQHz2usysbr5dmWtc+ZU6eQ7ejEtTu0XPKS0itKIwhhUns6TKmJGrYFSmr6K1n8tpQ6XiEkVIgg8tu0ZZ8iL+/DdDZ/B8clQn1QxwfBoCwc+pxy9cc02u0hOnpYxIVH6qk1lx0Sk9AcevA2jMhFliFkSttcirug1VbkgnuIH0lbgQ7C49i1HXPzmRJCA46MlJztP9GmhobF92pgSjMptAv4oOkAvKP9kR8hg24gbsgEq0giJYdOKUttD4E0MuMdHsk6cMYolUKyxJk7CmhZpogKSmxUZjv5+7wnbFSlkPeLlyfj48PDo5ORueDycHx2cPP36yf3h8MRr7lO7lJSnu937nHzVoPgv41JHj1/72r0W/gELQVlbqNwYQrvMKKKFlJ2QIfxLDSWKtUBkMtWDQ3rKPy1VTdKVTTTlNVo27HIkhgO0at4dLiHMFSdmGyw4thnG89NIddDq9y8vVw4OT9z549Pjxs9l0jkLJmvEdMnJ16busfBFGIxJdIEq60vNSG337aItgksJeQnMgEeyLlvQ3kQmvIT1TLh1pYhkfJRa3dLOz3j79fBqnQZseKStX6JLKDxGkgmOnoT0loRmDTe9pOIx8aR0slNvY693IGLKUj5a92kSOq8v19fXXH9z7+S+//sbtndtb64Murh/dzRgV0drNW8GZWS4DfFg3lq+/uZpPV3w3ey6MgLXVXVnrKLtkdkwp2RKBP/oBxT6iShy5vETuPg5KIFnM837QGdNeBvWhXoICGQt5sgApDmq/oc7W63fyAwlqOWt9g6GSUFcIP4ZJ8xSUiywfrASNxNgA54mKEb9eP9xIdgTrAwB5wVdWjdGBQo07slpN5F8UuanAsSOIhsLIX++EJUgnxQYOQURZroVoB4fO0qFCs3dhVUeJMc0ZLYNbCl9A8EhINasq91IQp65AfIqEMk9q7Li6BpUNM83i8jKiJNFG2iTOwFMgagscTY+rUyOVtHFCpD6RRj7na36A7TQeeskUoCHprENSRrweyzvkGbGkkRGXPcNQGXZTUkQK1R65Q41LiAUFFBc2q+gZSD96Wpte6eQ4Jg9QhYpTk1wgMqv2/NkqBBR5AUr8oED/hliUolqLFS65iHNwMMTA5IOuXARkZY9lkNLQmEl+enp+cHhyfHp+djHePz57/Ow5kWPo86Box4slP/jZihx/42/9usYQ/cV7IIXyp2RSzdRBKNF7AzVEHhJXZLbVONDjCy2iAmrVB0XLrpZf+aRQY9zV+J+jOFqMHmquYwRRqxZQtKFFHEwfH4cSj45O333v4aNHH49GEyynGtWAi8VsMsZxiV+DjL/E9hyT0wyiEZgS8OmmrRan6eOnINmexOihPL41PZr/EtSyT0opzCzz1MsnzjIRpy6FII1Rzxu/Fcj966LW9pn+NEwPERUElWX5sIPXx9VFLhoFiw96ZC5trK+/8er9n/via6/d3Lqzs77Z76zhOJ35yEOXEh+ZB9e0+o5uHUzivGS1seZ3A7MYicdn2UEP5ehWdCIdvZjONYwSKH3vSK4UaAhyirdmPhFpiO4rvm0R8CsbakwO3Wiympvn3kf3rVsc5DIXQufYLzJ2/SFoso62tV1v3ag/A5gClAC/9wAuEZaQy44iJIA9ElvzySrw2sdy/umStUkaNqxIlIyy3vU6p+0aafGvA1rDFAl+iRxAqcZw4jqgUDke/4paWiyASP0QkSM00sDTUKMsHDbaUOaOovlfg2YVqJMECQbOmR5TaYV6S5YdvT7QOHr/Uux/2mfNFBmJPP1BBSWyhLYypmE8/5yoO9d2ZXIOVuRwVJIvzdcQFDNIcHAgcMBgDBerD51pGY1dk2wH2iJiRwggXgyHvcVUJJKl3BEztUWYuowpBB0EeqPL6xbWJftweEUSHGzNuPXRyJix2EsJhmYbOeS0ZAyUvigNH1qFc4jRmTJXRI5Vv8i25r3Yk5Pz5wfHh8dnJ2cXBydnT/ePj05P8VpMk2m+JPij3/vvxPgZQaPCnx7++t/8GyWCGA5/JZeyPA0okAKlDJS+zTucJ04gqhWWkzx4FDdtyo+n9RKPhhXcgPpFvdQqffpZXTtGamjSG9EmF1Ry7sXpPJLTJUHGdI+Pzt57/+EHHzy6uBjhhmihRXntwslMsquHFJcMxKo5kwZH8Io5HTBkVW+5bLshDEFXUr1cAseSdX/MI+kLjfZtTmzHJ2OLYmm54QJfzSmlNrCTXEc6xjOFJNd2MXJYZSs7FzRCsp1QApSiNLJdLQtyqcpQmC9CWnJ1tT7oP7h3+xtvvPLqzY27O+s7m4Nel5U0aBzZOc5RIod6XNM1ywTDEfsv5+bmeTWWixmmA5vi8SIV0xXKXDQ015eaIWFKv8JMlnmZ8t5D0b3Wpg9qmXrDfE6vohc8LmKlSG6FKCEMW4t1+Rhwx7cDs77x3Se+BaXDqgWD8FuH+LUuixW/gQitikxhKrjGb9qRRuoPyTNZK7JFVUknm+WpKsb3614cH7owdTaq9f7iU3zagh4KpxJRltI4x79SxXm41xRs71CCMlBgCFNRhbmMqqBkmT0fbhWtKbcs5WoBWuWuaUlBHHHTTxu2K434pGVBhRYOGJk9Vfp9h5ALSjxctkgnMcrTtTtGcz4E5wMBiqpZ+8qOI4E/7PNPIV2L3ZxRHJRyLetpJskgsK7pYmOOg1CcdawxBqivPikXU6pUEpuWrCFDT8ZQ5pQnehWSWKwNyrFfKRMHbThgbpmkFmQ4cWbfeB5DdKrY+RciaXC95qBCd4j/CWmsBJlmnawCMfXDo5Nn+0cHR2fH5xeHRg5CyfmYtbghzTXHW7//MxU5/sbf+jV41sGUCJxgyKe0GwGpHiWmKvRdZf/qiWOalUBRB5BekbhfpPUaiBZmKlGYglYKm1lBckZJKTBVpQD+04Q/9Wot2S8HzCNGcWa2u/ii6fTy8PDk/fcfPXz4+PxiDEmoDW+Cd2BQ096pN3NrdG0sio6xpEyTYu9Y4c2xHbwaQRaclAMoarRA/jUMKSwQPb3sQg+OFAfMxnk1XRGqXwaizpMqc1byX8NQJjV2gYv4T2NVBoKUFwRx5ihWZBjEnKFxBXwygIsDJLVYqEbd4RU+9u6N3a++euf12zv39zZubG8O+j3XFXRI4CDr8YfL6ds2kcdLOCY0IE/WHKZOXgeDHBx4RtBc0CwAkeainbaEgRCWMyozAeSKOoYR+uUR0meXrjmIOhKMmCJMKuELxnXm5WPl3E0yM7sYrmTjYjaznA8ljiF1eq5RWJR446RP/DAIQpnxpYvJQBWNoSSBH+EvxuPx8GLkVTTIqHBX5m8344vPuJqpkKWqv7hrg6wRlT61DoQjCCyaMTF1KEtUQKb1MZmIVC3ThtExY6/UQTkDWq70lZUY2dNEsC3/KbRn9ZV8OVdiis1GQSVITKFLY4AqCpGbbNodnlRfhrQkE8PPHPNh1+ylrPBkdC9FmJTVfZ1E+YasGlUIQZlfOQU0ZXAgzyXpOnEqCn8dpJ0fSzIaCB4+q5nMeG4bufgE6JcyEEQySvFIgU5f8QfMVJKC2IFsBpU1BITbXN74BGiQNlCRS3mGGqr8C6S/hQXBoZk5M40cV/Xd1+l0tn9w/HSf8HF+ejHaPz57sn90ej70ol+SNubLj37nHzZYPgvQJprDnw5+7W//eiM3AdlrTIrIMoUUH5UmqBZ7UdsqubGIyFPTo13jAiJujCDGrYd4YbXKnF6c0lMNe0kwvepvSbxTWQX59disNtQDXoIhMvcJIEaOyWT+fP+IyPH48bPReAJFYsy0d1wBisMKwwajg7PLsaQzEIUMDDeaB8f5k9kwyZ6+9NYk7OSHFlaIimBReKJvFG3kwVEzjpjjRUUkrhTjcBwXAhkjvqUmOVSz9M7iD1bpHbVQE/NNciQujkMThZJ5uUDc0OX9ZSXvN8N1hysrBNq9rY0v3bv5ubs3X9nburW3vbW1QaYuMXr3Besyf2z28qrVwc/2QMsmUsRHBLq6rMgh9/kSNQDhkpnrFbm8RHbFoEY72tHVyBHuOFVfAgSx+FiZ+mBWeKlS6I+kI0ofpVPmOTHXgBtd9aVv9w0YQnSEpZhVVktx5xhLFqPd7hphw5eH0LfdGww2NjfX1zecv5DhvQkFg12cD8+Pj09Ho7GTV/eCJPNUjKkBMgOZ3r3dXh0MOn2DEaYFN8RCiSsiZZF/yImZqRIVpimoXPUqE3ACscWUIxHp6kGAGFk1tFd6Fg35t4911dOENmpQaurfeaidMKyCtzjCbLqIoLS2goeCSJtUd1fxKqsGvIYME0KA1FJYZwzEHqJqzjpwRGArkWRY26W1hPmfMgagU6WVoRuc1OpOwJnO4YS2Ga5BAdiQuehAToecB7V1CnYZBq7Hyg0JS7RGJgU1qiRtMBu6L7sYObD+4iv+SeqqZYmfM6slDlkFJBiwzXJMuSvJOU1th9m4omT25VaHlxwnk+mz50fP9g9Pzi9OLyZEjqcHh2cXo8nMSyIgxZ5/8Ft/P2g/G1ia508NLyJH6SQi9DybYtD+PEGElfDlxPldMlKgFCGAGG9wiSwThsjh6iTzXL8GOlvYSOz2dsut+BqfhhwFlZPZ7+tG/fWGITqZ+GAdXUYYjafPnh0SOZ4+PZiSUIhFRdHXMaW4ISA19m1mR7A3jDoq2isTCkgCHFIm2VW2pNVe9BadPBTYKtjyn9oIRuHBBWjynTIHArXTLzkTZ5Qp1Bq7QoyeUbcbamm2nDmZgXTU2cvRlfeX86JN+MSPM6omK5VaMdihCxyIa2vQe/PW7ufv3XpwY+fuzb3d3a34elqYv49n03yzdQJS1h0GAvJ0Zo5zJjc5HAvkOFY0FeLp3BiDg0JHuA4gYcilNuiriDpnItN1dUVHrbwoFRGt6zIVZZAfRxGJGgtowfIxPiBygU0MjWQR7SqNdntlrc0Khjk4MU1YIVLhHsaT+Xg+BSnBhNCxtbXFegRvrb2KtEWYPL04Ozw6YtkxmxN019prWZpAFqTlspZfLyFydFa3NnqbW0SfXs/40falkcvlNTQrRaAUqEarVDaAOoZWdsZGMxUzd9AzCow1xcjH0EUBZ8mQQim9U+C/A9BMQWenvKvcMTlTINECgzoujVJEjZf4c1fSXtXZFv7rWtOSipQoeZWTsmpUQFMJ87lqp3ZKbGcdVC7nD8XFe9Uq73ATaVAY3Gmp2QdJdkKwKTQKONYIMQ/cR2wCUumS5V2JUTlykNHsxbEiCAQH/8o+jIiEc+Uq2ppHdhRzQ1PRZXvayKa86EmotqQhtCE/YyITyKREukWWhsgIY0LB1DA3iBxPnx0+J3JcjM6Gk2eHJ/vHp+cjXz2C4wpZqz/42Yocf+Nv/VrJV7NZTmlAtSsElYfkLee/8X4aKgdUKCQ057pP4dI+WlGK6WWnih20B3Ha2KeUpRU5jEsMS+yZP5WdyFGagxxO4uszBER1GWE4HD/5+Pn7H3x0cHBi5lhDaz84F9MJujNlyDW0Uaj1irTDFB5KoC5GJU80dqPWA0uK3RBFF+iWcLYGRCCkP4M3/Fnj3jFMYjmOf9DV0s4mkep15IgBy2MGMgzYMCkhmzJM/5otpnt+saNIwhfSS/OP/J0Q+qBk42nvMCur/U7r9Rs7X3n13is3du7c3N3d3e73WFsoKlCfDi/2Dw8Ojo5Ph8P54rLbH+AmB/2+N6HbvgbRRNsn7tbIlJsbISGs/lsrWeiEo5RIcTmhRjRFVVX6RJHREQ4lL6iYb9BvtdeRYNcdvcRoVhExsUuEAQO+jt6aAf631WYRczGejFnmzBeT+eXFZHJyeuYbgcYjpiXhpb8+cFmktOjiM8vzldXhZEwjpjTphdkIzDnZGQxq9UoUkZ62WlcbG92NzQGRo9/vrK/3Njc3But9lmc0EGV22gIkoshyRpJffAQiAvbwwmHFZ3hPqXammeiXNAXqkYrDqyHxBEM61sywMf+KO5NMO6UCQqowwgxGJ4Qghkaozb99PbK9CMVqmlWkK3lGT0ewVU8gLCeftqg0KGMxz9hczZ7kbbSnnjAbwhqq7Ove9o7mWEVlM0Qzon1RlBxJk9SzNaZOq1icSqILQteigo0RI7mGv3iyEBa0nMfk3P65yJFye9VAOZOwihwceN4Es0KedktZ2Y22siUqZk2HxjTlfGUF83z6dP/5wfHZxfgMr3VwksMJCY92a4rT+tFv/0xFjr/6a39t2YHPkq5yVBZlUMpLCS5Vwac90nAJEVj0iGCVJHjQijYS/6hi8ZCRNNW0EVH0RFmMbjmaDsYRcgiutbnf/PUOLuYX/L7VcmW1M5tdnp5efPzxsw8+eHxyen65qL7OJP0c+nY4zU5SOLWySF4aU9yb1h7QPeawmRZ0NyBqNI15MF3zmaYhN9OGNo6ZFZiyki/GLSzKq2EtiK7BsR3DVoxTyzIPQ6MmDZ1ZNASrhY1hBn8NQZ9CThvP8DvhyAsKUseH5GHEr9+88bU3X3twa+/2jd2d7e1BvyulLuHnzw4PPnz80UeI8uBwOJ3219e3toWtbZzkeq/TRp2LyxnSym8X9dQBqBFG5MI8NaL4GbKUaqKXDUIDagvRSJdS/P/c9YGhSAeafgpaBjET5ZC2zl7ZsK/JZm7Jow7O6IUNtIiupBU++XS1Or9aZe1/PhwdnZ7tH/mk/GjM5vvk0kWxKnfoW2tdtlbn2iDoIc3HmFfrBR9y5JBFAwO31q5anZVOx8tWbP1B78aNnb293Q1Es+5P8xJmeyzR4BX681Q4fTGQKMd/x2RDio1lqTB4NzGtu4dAuFZwQHb2CdmANQV++q9IAlg6xBY+gJKYSZnNdVaxoIqC1DKUtrakwQoRNVWCw6awSjguOqoLw4sRJKEqSMKXrFKSlhwGSbo4a9O7AZqJwYROwso6xCYWvTl7sFjlWrYhu4Bj8YcS9tSU9/cCbzxShRNQ2haivDUV2aarfZr46kpluZoBIcM5fTmmhNZBLgJnWa560VfE6Q53RQCN5IMGNYDcKVUI7yZ4cA6K4cXF06cHubUxPr0YPd4/eu6XOaaEjTEJT2h49zuf5R3yT/2u3H/ym7+ROc6haqhCJYNgFCWsNw7BCpWhOJFSxOtB2tssaZSappRaWka0y97YkicByjI/lT7aWo5fBdWqatGTY1DlmkOCvEDDPF5roS8SxtPT85OTU/yDI+JHQpXoas+nipfYGiIMBDgWrcO546xqxJMuNY2CD2rwhTYNiutgUwjtKxL/rkv9qPb5sEcdZKtFQdqw07TZGLsaKj6Nqea/G8mXiZTzzQVJqJZeOlHLqp0UuNftsZLIo6s9b/WQ62XGwjptWEQQMDY3t7d3bmxsb7e6vUsfC12dXa5gzs+PjvaPWXOMZ9DV7rZ6/bVud6Xl3YLZ1dV4MZ/M5+xH8/nFdEpS7zbOfkreNCW3J3sigR9NnQyTuc/7+xqpzDlIhE+oQNzTub8Yj8toiHYl4H0DmDK7YAkoVECCA9c42BWGlRDN/FROmECv2+90elgEp8kJ1xjy/IzF0+HTp88PmJZDaFFWoKNZLQvUam6TzDjQgeHfKQTxVdam5e3VROMzxGzaM5tNJzA48qY69JMmeoN95NuEMcKZby7wcTGiYmuFVY2iV7uJ/RJg+uyDxXCUB5QSMDNbiLjU01a7kGv+UHVZUnbaiEIBiSVZlrFhntoJPDgExRoFrSUfBsxj9HFpWyxpLRwFG4PTXpT+Rf6pdwQJ05tDFdYQklKiDaZXqBCqnCIGUVwMRZeMVqNWeZA3HhlQk0qmQVNVCLmaBXHoE/GLGypUFUBCyLBjwoYmRsvCZkcJ9jCcXYPcWsmuGTQyDHBaB6DTNJYlSiAJBJ2DtvSiTh1AEUXCQVSkK0GI9CouNu5YWPZoNDnHIk1jLifTud8HPE9SAxTnV1d/5S/92+L+jOBTR47f+Ge/xd5pWdIqiFAi+pJ9iSuyVLjag0epiOXZOhqxA5U2tl8VpF8V1C72VUquBpZGOUEhcJg5hFuxazxPYj5A7rfiuyeZuWdnRI6z8XgaO1xiChUexhSacGINBRIDNhtn6SCn13w2ndJ72UdshbL2gjXVln/LHNzPFPrJASVhMWKsatPDHAdykMaKrJJHTphUHHtfoY04LKj5pwvjA2vsdLr5/nVvEPAHxjc2dnd3yYV3dnZZLnBOGOn6lKr3YnFZmxsbO9s7LCa2dnb66wNjBlabZ5nOhhcHR8dHJyejyYxo0e2ZSHd9/sqH96HGrwLGP+Fncbim+eTW6TvNl8b9aYqpP6zFsTFD72wt5KY9M8v2BKFqQyEOCeL4Zwh0oveP4+C/ZBdfFcekUTDPCZogpCFLH7hfJ/IgX/SnOllwTGan5xeHRyfwwsqD4TKbgy0Qsy1TQLh47E4NZjtNJGPzbwsKpV0WE65S2Ezx0h3UTFjTsK4xnoxGFxeT0Xgx9fuVdq470mpVhPgRmFUfAEMzzGKO8v2JxThIGKAj5ZyRGxlhfIpJ05F7LQgZ+N8QCXiSY+0oZvYCmrmkHGkhFeKXc6Oy/l6k4nHQtKm1dWqT/2UwQAKihELJXxXb4lo7iqcEnSFCXHUHSmK2iUqaZvUPUBi7NlXyPHmDHXJSXYBgSFmwA8FnbbxFwz4HMhcqtax81C5IgzioGrwcLdEWNnbNub1sL9suKu0dIgqh2KCiiLDEP9ZkjkoFomHjYDGbD8cjXzSi6V+OMVS/Se5iA4tmMlT3v/LvfpaRQwtsDn86+PX/7G9FbU5zhKkQI1nFUmk2jUpIVGVaVeCoGiv5L3MpcwtQBtJUqhtEk1OVJJqICqkyQeglVhFdm3sMn3ojt3k2eR/LCaqcTyaincvLtYvhGDfx0UdPPvzg4/OLkQv0JFl2jqMpP4urQVuOHgcuNYzGmIoqcxW8kqlrkTxqs9cOQpnEM6+uGeM/Fkl1FeW/CvgXJSdOwZixNi0evQ/cpJ1GGGCcUFoLnMQMnBiIpMqOeBhfa4OCIIOB8DyGiTwvRMRgmUEKmwjrpfN8Oc7324EQv6Yzn5IRT/Bim93e7e3tOzf27ty6sb2xzhCX85mX1i8Xz/f333v//YcfPTo5O19pd1iRbO/uDDY3uj2SY8hgXDb1RUJdbGYrf+pleg68PGUGTcZtyp07IrkSpAh0MB6xykERXlJwPdHHkfZ8vxXilP3LSp9djyUcMGYwI0jJRAheNEA87dag21snyDHpZour6eXVeLI4Ob94vn/4+OnzpwdHLDfs768hqT56qaWlnlnXXLJmXVszXrDZgMqil6FUkU05TETDE7nqUatekt3YGGxuDVjaWdhqviOJnOAGsqjooZHVFX9r17Atf0Tufn9AqG91NHh4wWmQALRbXfqCFhXjVRgPOpAMw8dGpS3hTuF4nJ38FImph6yS8Auj0voyh8IOJuUdcmUbi4y1gKJwqlFIynGE5B8H4lY66l1rlCTwWR6SFBOQMbEvzTg4ojhBKkOn+MFgx6aB+NI7HSn1EYyYVqDp7kGmUiDs1gH9q4XdQ6GKE1GurS0jh2OFBDePomxnKPUkNN6XCEFLtDmu9pwBFmcsPht9UMl5CSQNlkjsZXvX1mhkdaWXn2CG7el4fHxyur9/dH4xIV4cnpw//Hj/2eExK1YW6H4rFiWurrz/3c/yLesy3xz+dPA3/2//GWGP5XZsq7ybYmr+lRD/iqkME/xRkBep7V9Fys2BI82sDOpRCtVqbR1FI/awvypMclGa4ST6KMNtDryS4MSo30NjQM0e19hqzRcrZ+ejg4Ojhw8/fvjoyWg0rRw92LTR/LKcFyu8Ac3wBEUNpoiFFk/5ZOfgjQkwiHbhse7fAXFjdGdiUxI6YyFOohcd2YGR42IDqcW8OIIJJJFZUoNmnsMZRFJImZFtGTY4Dr+qINK2D3hA4YXz1VV80ebWNksLVhjrmxvrG5u9wTprBCROQ5QI6rokAvokA7OFiQ26nbUvr7qrKxv93hYrlF7X17HlF59Ij589ffbee+89+ujR6flwtdNlgO29nY2tTZYdvllDZvXAUkLsgBC55z8Elhvxa71NPIQ55kvYViIVVzhQpyq1pWBtrLdrXCtOm0VIU8ieTfMQs0+nCJTQDcvCOfh7EK0eaNAKKdtkvji9mByenD7bP2Q7Oj2fIUZ6lLeSSLExEkNBH3Xzq5WZdGWTE1jTclBOVKD3gSYYY3aUCugKkUiXkL29vTHYIEZAPZU6Iem88vuSPoUZhC4ysurz+qqPC3uTXm7juDFUwkZWF75/xXFDqmPV2DEfAAI1jxgKIMHQEVD+cup88VSQmyhHg4miagro1hUJbYsZxWtl9QSzvcVatlm4RURjSJaeII7QEr0yjBDK8eJ+0E4tC6mxH3/NiOLUIChJbzmSMOTW9sKjJ1ZYEgx2hDnKKE9VQw+wbO99e8YwA1v4FPhy9KY9B7FhL20xPgfhMCEwZzYJpP2yk4K36oVorWMKqxZGt0XaZzRbRwzXkWOVpKALZVeXrEyPj06PiBij2cV4enB09vDjZwdeG/abyhOX4Crxve/+TL3x8Nf/s789n3vdlhkSsaZ7iUoBqSPkoraSHHm5IE5OewjwETWocgana1SLX1KaNEhzFQweW6swLzqU3jQBJ6XYaiD3sQwxaO7ORVRDK8oIHSCfzC6Pjgjjh48fP338+PloPNPt1JP22iO+HscJR5z4BWatIGhDo2xmQFmBHvtAnoN4CFDpLIsRam70KpnIkRg4kZvCEoB0hwitaRWUnrDDBm1T3RFPk1fGMbnKcIRmEyHyyT1kfM3e7s7NmzcGGxtd8tkB2e5Wf7DO7MCZMX4bD6WPBNYID15OUoYlRgQCRtZrVwjCV4rTZW2tu7a23mlv9Dr9+LHZePzxo0fvvfvu44+fkAStdXubWXMQOXqDLjkxTOR71L5VN9+NI5iEt2I+HCFxReWZkHGc7vCjwSzm0meRsUeP6PSyPdIFv5ojZ/c5LpNHKCWbJ7rl1et6XnGDV6sBZYvkfq0l3yxFSdkIeI+fHzw/ODw4PmHlMcrTxT5IV7dzo2Jlr77coJUGoTgXjqym0vqGoXyEvubxihQ04WewPtja2tjcYuk3IIoAPVYfjILwUaUKXfgYgN9o8Q1LKgIVXM5EzYli91YHgcXg0fYVkF7Eyt3gdh5CYG80hYUatTSs3BuI0P3E1K2OXw7Iall0ahGXp9mHSYtFFXWxZZaWCK5XumlGAd05KIsqbdvISgvz2fh6waczGmqa1teNba/+LVGF5UNERrmNbU7oqcxp2SPK0mh0Lw0LlILHhXWwLZGU4xbS+cXglKeBhyCnvYN5Ls6ir5BzQDEf1V0y/SgHZTPP6N9gEHM6GenRFSdFvUYFkStXPl5Fz8vFcDg8Pjo+PT6/yK8TPNs/fsz/6XDoC90WU5J2TXLtnT/8mXpv1V//9V/3vfqulMtK1KniU7jYEFLzH0/OBnJlj+YN37ZPpZZCPRPG9DkUVHt2tKGLluIUeCFxVc4nSFRDbMTh60zQoOJiVETzbV5vPpK/gXY4HD/fP3y+f/T82fGzZ4ejsc9W4le8cOiN1nDBEGqQGS2AIsl4DSV2vIe5WL64UXFCw6G1NKZNkeNcaqZTbC1bSNaiGquVwoQNCRcFmwmKiEIC4ooEghOUtC86Q3DuI+he2SllKuB0Z2fntVcfvPLglU1WAM0LydvM0LE/0z3rHx298vDhmx892hpeIKfN87Pd4+PeZOzqbGXldGuHfHLSH1ysr59tbj567bWHr71+vrWFs1pvrW22213kSkI0vHj66PHD9z/Y39+fzi/b3e5gc4PgQeTor/c7vv8w384z9CAFYm87itMJRpnQ6oxXnEJkE4GV3DNbdaCxkzWCGNMkF/N1i0RIbwkYlphp5OloHNH6zdt1lkebrK0GlbgjGATF6lizNEx6tYEQMZ7PmZWPnmALJ0zGsa+4dLDMe1d5BVDF8M5xzQgPz9iyoHaSj3shKiZgL8i2hV1kCYcQzlQq2XGXxVi31+8O1nvIidC+vb5RXxXW99OiPCCE5HYPwCk66XjbySc+WB1e+A32IQtCRmZgXKGLxbyba31zExV0en6lBstAbLVs8QJfNsmG3rBVKw75ylxLYWO716fxxuxBViU10zPDPGtaIHewZP1qce1snmMFIdLgvTbiGkJFg96PpiqOSKHbIu2xiNDJud4jtpHRYEnHokXjQhWwLcURCI1FTzB/EhxfUZQvahpkMOVjP/XvJjJHXDajp57OFiGef2jKUlm8GVAUokOtWoZIaRh7tpsYnbAm16lzkqgOl5Su0czqknlcnJ8fsyL2O1NTspynz4+ePDs4G89G0/nI4DEDFxp++w/+2yLvM4E/RuT4tdzLVHZRlo5M0USCpQttl33z6HQDHEcdipQGGm5jQc5ZI4qe1HlEQQm8dFpAGxoLOc0o9V/KotbmiRyF7gp1ZAYZOU7PR0+ePNvfP9o/OD44OJ5MsDkTPh90YaKKtzjCKGPE9V2e68ghagnIdNJeteGy17Ia+JO0Iid90iugi0fSIkw5u2oJpFGQUAYSi/iDeSVGaXBkgDisXEiAAJx8xJjqDontYLCzvX3r9u1X7t/d3d3t9PpX3S4uaXP/+as//OHOs2c3nj/bOzjcuDjrzmZrUUcL05/7le8S6UJ9rV6ueZnvstWadruzTvdifWP/zu0PvvTFD7761fPdPYPHZHy+v//so8fPn+2fnQ8hYmN7e4s1x+Z6l2S6q7eHG8jFp7dYcPjFWEsiERhCsVgM2X/jZwNWy6MSjiIqMqNF0vf8PjpOVjkoGBoQeAjeosaxYHad/MYUkYNtUPf6fYXJwrs2s/nZ2ZDFxXBMmMB2V4bT+dH5+VneO8osJDaRB2lzkhca+cguJrT07WheEuQGE9GCsWFLnALUw6DhgOqwG/ukWi1x3PINOKipt72xsdHvE9u67Q4H6/1+r9XBcP3ZWwWBmjFIr7nFcvVK0+l0OBqNhrgO55oW5K0UqyVJQemAkCPS8glkrd7I4tu6+qxw/CpJFubw02kZWclus34KMKwkmvlZEmad48vFN8UZBiqRf5lLzTc0k7zH6Rr1Ucmh+lR7aCbzysZCI1wFWJ7HZqlJlSWORGPbVKQxxCRQx8fyRzUtHTG+h1Nol3z72UVepMoZJ4ZASMqMprtUQVeNlH+HFaN2ACyZTAuwiRZEWh+1+YcqV4MmAKEnf6BhcKgUZwaQflO9zG2EnvZBZeBI5EBZPsOj36L9fH5+RuQ4zu/ITtj7o5r7JxitP0g+wWNNwdvpdN/6g5+pt4/89V//G2aUmd5K27Tdl3ApFySSDc25OFymGDYmSY9q7RUr0pQzeiPTMpj8WWSvqgreoLWtlaXOzMhMiFQXZqs496l3NOGTKCzzOwxGevn48ZNnzw8ODk6Oj88wOJw/Q0wnvlrdl1WlO0rXsKG3JowmmArHj8nHthjfREH7sFSOGjJlGdQ0ksiwHEOlRQw3xGL9VcG/DdM2Zq7o/LQ4XfIZ64NGcu0mcgDYuazjKFprW9tbd27fvn///q3797bv3ARL9+Li5uOPX3v77Vd//Pbes2f90WgwHPrGx08Pk17veHf38Natw9t3Dh689vyrX3m2vrl/fLz/6NHBx09m0wk579bO9sbmBmk1kUNuk04hC681+Xpy0ETrfiA/PRP8wmsJJJJI1fI/AlWVxgiijBiUSskvpsMIi9XL+Up+VbuztjrodrY3N7Y3N9cHOGMXXPSYzaYXw9Hjx88fffT06PQUz2tQanfm+W4HG7hnee5LdyndzmiPMAD6J4ChHUq0Rw2BMwRvQo8BqJroA6NQeVCWpqoSRx3HKuv++4Hf6HqbW2/BOmRrfWN3e3OrPyAK4OAT8bwCJ4N0EZc6Z5mV68O4SY0JGrS8vLUF6x35w9STrIbjLF2eaZ7u/HZ/ry5tVTRp+2uK/dyMz812B4JwK1uGE4MHmBiOxZ1isFqhgzvULHS91wqBynzJV5kBERH8UwwqBAC1FBuDQEW/6mSMii8Wt0IrlSorzQDsTWs+oxbSOO0lM07rsGfCuRPBHtFJ0NhMt5Cx3BsIVVCSLauy2IqW4l7yv2QQGZb6M0ZoEbPoohAsIe2kicQrMmZQakSXXnIiHRIvWsqziAST7cnPqjD6EmOzoPbbOlC2mM0vzs4OWRefsPYYH52cP31++OzgdDy/Gk/nZDuTmZEDXb79hz9ba45f+6vKjQ1BIiPyNfVitNWiI+YyGqRGe/AXqHP1WGhUSHNa4isNqZigpyJ/1Zw629tcw7SrrVVQtJpaB8GMMDIjNy1RSO4ztq/WWmSYHz786OMnz46OTs/Ph+YO4Z35SEJHXorFoPQW8SjZUEUOzLuOPYUMEsoMw/gyWWGGEOR9WmceU56WZGteiqR96NMmaReERarZHh/hX+ulPsWidOUbRq0OKbpgr4H2vJOtx0BAZB74C/JCsPS6nZv37t57/bVX7tx+sLLy4Phw/fnT9f0DIscrH3ywe3govhewOu715u32Yq3F2sLnhfyaW6uFR7i8XMMLX15x3JnN+pNJ02MJ81Z7/979Z1/5ytMHrz4ebLy/WLw1Gh1NJ3ggc+eNdS/gdzB+JgVOx/scPoEAE7J/DUojbMv/UnscBkpSzX+kwmfmaaROc/2x7WngFajpKmuOK+SzyuDb6+t+A2VjY0Ci3fIq2Xw+Z7HxznuP337ng4Pj4xlrHVQ1WO9vbnb7g1Ze15iFiL5yigN2m2AVjIa4IQdjdGjvk0sVntWEBYCM+vpeTQVpczpgvzAjiSFTLmQkrfjHPpv02cfJCHCKzjDXYr+1ub61scEqxKtbnVyd0+eyw51JEjgxMEOy1nFlRIHiPNjsZdeMrXnlCQgGNIBrYCEPJ0eA6pJPEUp8kov5EXmytY0lvibFdQwcmqTQTRu3I+NCOlkLUaWT0eXEkuY9YLRO8GDE3LZhpelFsyRSUu8WtTYCQQLNcbOSYAwdesoUVETHP4eZf+Ehml92TObHkFSB2QpnUP5tlDaaD20MHsoG1+wkKz8DUnm0W6wMNOqyQFYsE1ODLuMq9WW7tGU87AScVFpSqk8HBYigKJRQOZLNZs0RPIYWN9q2V/OrmHiP6ZSIcXR4QrJ7ejY6ODp98uzg2dHZbL4ymV+OMM45i2Txv/u9n6k75H/1r/3HilWFQb5/9OcEJaBhyrQ7FajIlY0+N3/Ov8ZTWOq4kS0frNOdkKzXfX+UJviiZXyMY/mPFigq9EnnLHc4ztTPDGPmWPxGDiaID6FerqwRLd57/8OPHj85PjkZ1i9zSJx9mHQuO3zk1HwATydhDg5Zmm3mrlR4ydhxqtZBo3p9Eck2qQPHzJBkazRy3lVDLUJSQxcgt/55XGXVCr8gUREZ5zLLnJvBw83dnbu3bm3g7zrM3JXRaHJ2cYGPo3V/Y/3O7vYrvfarF+evP3z4he9//+4H77eniKIBFg2jXm/a6Yx6/dPN7bOtnUmvP+/2pq32rNWadboLUtH5jK0zm7QW8/Zsvj4abp+frQ+Hvfm8N51sXpz3J+MGHQg3Np/df+XdO3f/4MaN7+/eOB70cRKDTsu3seMszNrKifm69VZddlOmn/iMPeRT3oGIxxqLtaSUIQYU5dWbhQE6bkyx04ypuCDOzVtXZMHe81jvtrcHg53Nzd2tLZwvsqcNUeH4bPijdz764dvvHRwdz6Ot7ub69t7eYHOr2/M7KHgVYsZwOMRIAH8CYTbDJeBGtZBm0tdaSmPzalCCvw7Bh7f9pqHaxFi820GigjdUu1l8mupGs3hdcVChpyn2Milwy5yyYNveGGwneLDt+HX8PIMcQ1c6CslFJ0z4Ll/EPM+vo8d0LCBSSgSbw5nBTOZxNXj8CNj3IqU/YyphhAkjEqgJuzRhc22SB4DzRnpCCQx797ZNQ0TdY4Un6ck8rtbmXiJz9SaDPq3vsKgQD+lTcOY5FTcqxY6Wa/qpbc5rKpTAQlRmvexKIwLTlnQDeIfIrRqY6aGYOl7OGNFEsE5YJS9CTtGhrRhAOVmq6tTsP+forWUHyVRbbFsVb1327iRey2Cm0zdrvHoPjZVLGhVIDVJoxaRAqPcjo+H36OL9LUwKXRPiJn7VZ3h6cn56Njw6uXh+cPzk+cHz43NMksjhGw8jOjC/94N/CorPCqKkTwP/yV/9jzEE5BqpCtGNxhhxik3ZNSrgDFGpVDqh5Ug1mYgWLkK620CXXApWMtbY0P5aSKHONKbI/GRpFOxVhoxgnTPUkKEN5S2/JT0geoDx+Oz83Xc/fPzxE0L5xXCsKTca0M8ZOWZzSUPxbCKACaa4KR4NbIx1Jl/wQOJQvxvQYV2z1mb4aW5Ew5sUgbuYoJHP60MsWNyosmtkwbGCixjCX8iCJbMwnc1iNiWJfuO1V7/4+c/d3Lsx0CeuYT9+LwjXiR8c9B589Ogb//gffeG3frN/fi7CJSxarbONjR+/+eaPX3v941u3n+7dOl/fIsLhJyCKCa+dS6GGSLaIEDmCHmn1YlBrZzx5/eOP/sT3vvOtH/0RC5HWYlH3SAouBoO//wu//E+//s2D3R08kJEfgSkt2jgr3MJvoDSjIGpfhSWDaJ9BI7UmNEdoOo6pkYMwanrqj9cqML3PHGKITL6beu1qvdvaGQx2t7d8tS8hAXn6Ct7Fwcnwh+88+uGP39s/Pl5AT7vTp8WNGz3fJdUj2cauLs4uTk/z62tjf1o4uYLGCD3que1N4DAlB9GcCw7P4ovMOjEMfSRUXXpLQ+cAZ2JRzNZqxbCm0Zjay7fjOJmUfJvlo0sCfzSERdONnW3Sha11VnJ9FnMDf5sdRMoWx4aVNnftfSBQHxeKVokcxAm/8Z6R9a3xjcmHvPW0WL2crfhwZL4aoEeXU/16BK/cae3jz+1uh5DIfPCs3+1u+OgBC9xBq+XPxBNjOt2rVudytcXETgAVg/O0fuAgyssKPNNHUUklZbn0qs9lIAsNuBBhg5pQljWzE3Z9Ts85Eh4DoP3nIkejFyciktW3K268inqJWYc9R6MtVTQAbFMYxSGKnBkranwK1V2q3QPp5Wf2TfvMbfZwbaQNnjAlIVZrNMl65E83ohyki6X5AqFoQitkMJOL84vxcEQSc3I23D88eX54fHB0dniC05qNzAEcJxpa+/F3/zvJ+4zgU3+H/J/+5j9tFKh0mMaqpXyDclDCajEFkfyLTaev6kp5VnOsvrNY9ZKxmKhlLrIlFzJKIGSbZxJojzGDGszhcNP+GT2cO2oP2TZ2qIRbzCISyePjI7Ti77/7eI7+AZuOBTkbm+YAGCQu7tMPz6Sa6mhdy1g1x4QyStr+ylt+MshZITZ2Nm/QGUO0XQ2tsMb/ub6R0AzQbIoyjfhjIss3nm51dXtz85V7d+/fu7u9udUzTfZaBd5nfWdn67XX3jw6+Lm/+3fe/K3f6p+dSfESTgeD3/va1/7LX/1zv/31rz+5fedkc2vS7igZs7hmHJnIJThYNCdUBRLFx/yS7XK61jra2/vx57703a9+6+DmLcLjzsUZWUAN0Z3Pv/Do4d2T49HG+v6NG5NupzWf6YREGO3yoU74zBmKyrEnjXidXGmexWp0SQPpNIRRpX+URItjGc58eyqcCI3EFjNhvUOSvt73Kj7zkCFoRhAYjWf7R76ZajSZMqxfYFkfdAcDKPDeEcOTbswWufXovQSFL1Vx6Y4U4uNdg7NU2YCEhhHosYszmyw8PGeJHA8lEi0BqmIOYdjuYlLYTiDaUx6z9GUs/oyUtxDd04vQwVoAmuHUqKQ8MnLGrTHkrm4gpzqDOmVonz2n9HdaUY8RYrUEpHUik9fHfMVAj2WHVowNQ8Rkgg8bXgwvzoYj3BnbkG1yMZwMR17UI/T4CpV5VuxzMnB60h0U3dwz0bLkSd0zLCNmuSZRkMLKxkvJTn3XPZLLPx0UOpzIX1PCh7Evpnt56YU5n5+n2hJlGIkqc5uXsTjL+HNNFXuOLtNU9aRdHL3dQmYgHzaO06eHp/l80SajSFsEKxWxivg3jimiMGqB2HqXAgOFumKrUNpCa7GNyUmLYha7E+zVy+czJH1ydu5D4xjnbDHKry7Xwg0UyPI/+Et/MeR8NiDPzeFPB//J3/hripA/k5QoI0ar5gHRRZY5cedhibrhOXXaVGSJZZc7JhdixaAHV6bBrBpaLT2HWqCHOnCOFCYtku4EF+//gQxHITXxjHz4sHu33+ri3xYHB8fvvv/h8+f7PqMymdWLLwppjMSUFjAghCc5wBmRY/kNX99gN/faTptF0yXrp1wKQO3QSv7go6/QgxcajxfjyWLq7+ZqJBqmgmoEAIkxHM3ISj6tj+OAascF5D0zH5FCD67wzddf++bXvvrg3l2j4IIJPZ13mOiDu+dnr771o1f+2W/e/O4fdo+OxLWycvLVrz775tee3r7zbDB42uk8bXeHl17uRwh5EiBXYTow1dXNQLgPpMJWK97H4ZUGrDHxc/U2s+5ybT7bGI3WJ6M7B/tfePjeVz589/VnT+qW+6zTeba398M33vjOl7783oP7XnlMH/SBdvB2ZS+RgoqT41UvOhfH6lF5MFxaRndlAfyv5T3rHJlTEDa8vVkqcvXTcr9gZdhtrW0Neje2Nva2t/rdnt9usP3qfH65f3j+R2+9/6P3Pjw6O0OvrX5va29v88aNVsf3sdfqD993wSQ9H07Gxg9AqzAbhiIVZzYjmDJjYhFVTBcZYbtRMF4NquABlLXmgErasucs14JanOFl09d+ZQJ2MXJWns5QnuJ/O60VYjGOfW9n5+6d27dv7m1gDV7UYBmGOqd6pdqYBQzp89ArPrNs1JNIwLEgkgEjZTyZCb+pEyZW1CtPH+cqAHkswEuEaBEDUBUpT9XqIrk86YvfySf60gAcXuUircl0aUtLvkgPVc3qPG8ppp8kgTBsA41UvTes3h16ORupU6oKUXsq0/FfgCjtQP6CkHKYUZcyJK/iDaR5FJFmhdbuNe08zt5a69RwZFfUudOWLMhogq2lioO4oeCo1ngzTpHxdXyLolGBtZDouX3EU/KO6tYu5/PRxcX52bk5zHR2dHL+xBeqnZ0PpycXY38aRrOkm3Qh5Le/8zN1h/z/+td8V65CVCqNbMkHUH4tyPmnDqESKhS4k4NRtNzUagFspd9Yc9TNLF24Zg/yaqYmmJugQL4FRUMNG7w55khVqQNHBEPIyX2OHsY7Gk8ef/z0x++8f3B4mAtK6Ii5ox8tgsHMAYZXlwuIQ0wD1xKbmyubO6v9wdZsdu/0+NbZ6cZk0r687M5mvcl4db6YtFqjdmfSbp93u/u9/pP+4FmnO5rMVy4u2tOpXygQO+SYWUGn48Xol3yz5xieij9mTRa3tJS7y06rdWN355tf/8qf/Plv3bl5azqZnp+fHs4Xg4OjL7z99pd+8P29Rw/Xn3zcuriA7eGXvnT4q796/K1vnN2+eba5NVxrjSczDPGCbchya3h6euaVOhwZkkE0+T45mqGEQBKn7BLbIDP31xLRBaes0ZQVLmPVp3W7s+nN44Mbxwd3jw9+8YP3vv7xo/5sCgMX/f6PX33tH/7SL/zgi19oLy5xxiiR2YITd8LFZBJFa8qUFcCk/+4M/JGNVWo1NRyRyZpSGGpwqiHS/l6xuSRmeG9/9apH5Oh3b25v7W5vdVEcshbJymy2eHZ49kdvffDWB4+OjRwr7V5/+8be3p3bBF+vnUvOyng8Pk/kGA8NHQiAKpxffIsUgwxlsVLkVJeQlwdhwfjG0J82hSstCQYVBlUokSBJJS40hF+idq2MIuwCNh1D/tw4xhRZE+ixDV60SvDYepDgsbO14bdmGHDh9dV8Zx9jMQFmaGKGgSGTAYA9g1bMj0GVpq8tyWNa6OjF5FMOCiyXw1C3z1apcngxPvIBH/Ty9qzZB/gw3DbRBVyzmC0g+4Sb+GiQxrxt6ZcYB+u9/kbL+QhCpePMsNlqGWPeR2lgrqCl8iMRsxiinKtHhUyZQHSc+1s6So4xK66kgwQztszoGZKV4g2qgJb8O+VhOC+aUMrRWtrnLyqSI8/iZoqSSLQYtQvHOBJ1VE3sz6EccxgJS17IKZAET2mRPqGniDE0T8cT0he/taMFen/u2f7R4dHpyfnw8Hx8dj6eRC5yfHXFYu1nLHL8X/7T/7SoFyJZhYWGKMIYEVjJXbROGDSHjDAULIhiDNfgf0X+oQnRW/XSXWmYr8UK6K4p0JH+7DWyJMKOW8qws5GDU5WNIZWpS1AoisGy6OAYd/n+hw9//OPcI4WAS01O79jMr2LFJ/YGXa9k9AaDtfX1Vm9wZ7G4P57cnEzunJ8+ODy4c3pC5OhczgezGRs+a9zqXLQ743brjMgxWH+ysfnx+uaTbv9hu/e43TvH/4xGK5NpiHoRAiEbOpnIoZQD7YeJSRWMUkcFwYNCwtitmzd+7ptf+5M/963bN25Op5PT87Oj8eTed/7gT/7X//XnvvdHkr6yMu/1Dr/x9Wf/8r988qvfnt+57a3j2LCroBHL3+F4NDq/uDg+Ojk6Ph4Oh1rg1Uq7219tdxmPU6Z0q03wWPMpIy9BmN2wNkNIxrPICIxMXChkysxWV3uX8z/18cP/2e/+xpc//kjTX1mZdjq/+/Wv/9ff/vbzGzf8WVliJ96leWYGORsWojCnS2kuWswccqHCPC51OMvUI5+GjalXKTjBnS6vWjDT1vCqq37PkH1ndWWz17mxvbm3vd1jRWVfR2Hp/+zw9HvvPnrnw8cn5+e4NNag23t7N+/dwZcxFJObWUrkODs7uzg9Hw3H5BZSp/wSOWIbfDI+Ngx92A3GhlwYg5IQSQODIseAVyG1WLWpoJ0IcuQRbgKZ6CyJHF6rATmtYvxB5JWi5RIENoMBax70Onf2du/c3Lu5u7u3vbOJmZLbrHpb1aWRYisPlK/IJXxQBnF+XbBxn64gIZvAUNMUgZaQGRgmIzK//d+EFvA5fU2jcMDMv0QO6KHYErinkZHDPMxKXN5iNmXorFUYH9MxSDDbWx1/tXet3TN8okA3RcoK2LuRfr1+nQCCPEkOlqLELxhrcSvqG+akM9QiXIO3lxZpoGAjRSRBp7RQ7k4CGAyTpUXKqod3ZhhGR6PQGMs26aXioryU21sEto15lk7zx7oP6iJCowVtrluLwxW5+eh1NQ2kBiZ1UALsgFO3OZs7US/I8S5c884WJ0aO4/3Dk6PT86Pz0cUI4TqA7VmmrK298wef5XfIP/V9jn/43+W2DLJpNJG8RiWX4BF5yRy1YGFJteLnEZkG3iy34v2TP3KsxDOtkK+TJ5gVd/5VkQhTUiagX21sIaOGikDaMKL3EeoAKjDuw6Pjw6OT8cRfkIU+3aGOWmLBQVsmmN+QWh/0tza2NtbvtFtvzKa/9OTjf+ntH/4rP/ren37/nS89e/LK6dGt4fneaLg1Gffns95ivjGb7k5Gt0bDB+dnXzg5+rmDZ7/w/OOvnZ/cILft91q9Hk5ivNZ2JgAxOQgO7/CqHDK7+PMaA5apoPAFYRrWIWxjvX9jb3dna4slLVNzuLraPzh44zu//+Z3v9sjLAX2v/mNd/71f/2jP/vt2WBwNZ9i0eI2J/aeYb4kuOWLcfd2dna2NvP8bL/XRVYBFYLgVtba7HEpPqnMnGCs0ZhlM95B0WcZV2bODqlfttrHJPiLxY3zs+3xiBJSg+2Li3mr/ezGzVG/z6Q3rWvyDHlXvdfAiJy55z/nS7BQ8nOguvweOSZjd91k2YM0YEBIi7zbJD1f6SDu52IJwjNNns4Wpxej50enTL/JzBsG+Osu/G9s4BChCEeZZIKMbzrGPqZep4rpOZycAiBzbLeM7NSVgII0QygUSWDalacL49fqtqNACbRWYbDFEj0KHumxJO3ZJzPWxVFMUMBHM4a2nUv4ScHyLFd4y0XIrGwkxkGysMm13AAH5bYoR07sISXydkCGzD3bK6KNXyLM1iXASauKZK+BOmR62Z6VSR6iI0qtrnRbrfVud7Pf3+j3Bj5b7PdTmK8QPxnPhhejIWvg0+PzsxOWwZPRaOZ3USZegUX4oxEpDg50OhnzNyd9MTyUXMUP5V7YcVa7z8UwLw+g8TBiMsZn6GucMyJQ8shTs13qBK0hCoTh9WaKHMJmtIgy2LHZXv/g6NbKbTVUzSpe+St3hkkDqyJMoBkqRGhCTXF1de+BxZpXKjO6yofpqytm3+n58AyJjWemMxaKXhrEffVX/t3/XTB+NvCpI8ff//t/NzNGMcqfNu+zAaw5Mr9kS/NCzUudYp/oGJ6jjVKFzhq5lXSRnsJVfkok8vHKQCNuB1FWpQHba678N3+Ru+kWB46k0SQmRStgwxsSOU7OzvSDRbGRQ49NM6cbGSBG7mKjt9XrfnE8+pc//ODf+O4f/pn33nnj4DlxAp8obbDttka2yYE5WxSZgWSGDU96czT80uH+L+w/+fx4eDlYf7q+qfP1T6L4z1zF3egOoKUCGQcwEeLxFIrWXGX1ilimtx90iS7Mq9O1lds/euuLv/M7dz58qNWvrl48ePDhv/I/fPZLvzTb2Vmbji99PYE549L6fTMH059g4S+cDgb+drjJrhdemFwwD0U4UCRBCf0wUq/pmUma5DBfnRqN6xEhvPqU5prP0Hywd+Oi290ZDW8ML2C/P51unV+Mut2D3Z1hf9A284VloPkoG4nG+KAQfH466flXw6lIoZcufIZGNVEVaUfgqY7D8psc2MRqsjBcld/k8DavwoNYPO3JxejJwfHB0el0OsMwvBg/6CMO9A4WPT62MFdsk/xoeQh2uHjtWBUU6VcdlF3ZnsoJhJwYdnrascSUY4BB8S5hrJpbpgXYs6QasLMdy9rjPSpyZDRWDL5dzfvDhhYO6mlyjqgFH/4Zs2dx4OgKz5HJiDIlaiJQEeSyokfD2OL1tF0Gsp/IfAkjgorvheaQZbcSfTYJogIZO9kry6HjygpWwWKoR+DxuRGQkJExhKFLNuytBJlA3ghhGHD5o/HTsUGFqHLGNmQ7J80+n4xHiR8socgeGEIng8jq8YmMq5uoF5dyYAAjnDQRBexyaAahKBUMNGstKoMuOhNjvFVhLM1s1+wVS2nMKGNjebcgf+4qSsV001Tk7KM9XIWSrNhREFUGCxgDtKFn1TFskgNgcX4xPjk9PyOATGa+IweDYIBQoH9YLP7Df+9/Xxg+E9Bwm8OfDv7Kf/gf4GSZnIojDh/RcKK1RXmaR679OUvbJBy5WOGrPlyCuY6O3FilIjBHp5eaLskldRNvDNpJ6AVNPWBUgoijVG/MehqgpdL0qRi/08ZUYWzVLAa/EsVke/ud9z54+Oj4+CRf83IhD1L2NO+wMuj2F53em9PRrxw/+9MH+184O70xHm8mYMhzYNJqH6xvDbvdWavN8dSrmVed+bxzdUm02JyObwyHLESa1oFxp/t0fePtzd3vbO19d2P3+xvbx4urznAEnVoPzC0DEBJb5Fl8H5dtI7Fko/m+7v27t7/w5psP7t/t97vjtbVbHz/5xX/8T776h3+4cXqGCE7v3n37z//5j7797cnd222DDZLQ7huhOm1BueqlEUP4GlIa+cA4q+Lh6elwzqpgbQ0bJSufecMDWV2x0LjwrZyGH8Ubw4edmlwIXh+l9qV6sbLoz6dfOHj+7Xfe/jPvvLV34fNdj2/d+s1vfet3vvb1g93d/niaKVJ2plqWeJZTxxo9Pew4NWQcFqoOSyAvcdWvXZV1caKL83ncTt6Khe47K1fbg96t3e3dnR1SAGcyeK5WUPejZ0d/+Nb7b7//6GIy6fV7/Y2N9Z3tjZ3tTq5kggnfRC6sRJilTNPc5oA4TFTFhFaikA4LipFIQ5oQZmgF5FwmqixnaY/09Fappy31+msdDsrWeaVSpl2VilLLhMGIJAYOMStw6hMTbP1OZ3uwTjZBhOx1O5vr66QX9etcoqSxDmuN/KDf6633+r6BNUMTjhYzdCZPhLPEFAdwNni3YlpsoASk7PSTsGzKWKbQBDYR9ccnS6Y+tggmBfJRaReCsZo8OTxnPTe/mi5WZ1q8gpGOvBgATJwyv8lUFHojNa9gcySVDg5XiMpre3kVmw+j8OdEIe3pkvX5HZR4b1trsIkbyFhBlJ+FROkUfwjgOEIltwDmvmEz2hIa5dnIQnUFHiZqMFREh0RkRM5Bi1TSQUE6OqpCl3otROXjzQnPEWJGt2nihf0yveCQWsLn2dnZyXHeOjKdPt8/eez7ks7OR5PTC9Ke+Qy0EMdgDD2bP/z+bwTZZwM6rebwp4N/83/9P2dG5U3y2h2bFwfg3y8Mr3ZauCrKFUjUmRpjghBvoJRVckUUamKH6lltIFlbKVUqjBPelMOqJNOCTOVGTxFh2okqc1xUrq3bJF8uDrDQy0uWyW+/++4HHz48OTmrq9ghkpbtVn+91e+/Mh7/+Xd//MWTo9eHZ3dGw/X5PEnYymKt9cO7r7x9587TzZ3z7mDc7i1abeYc8WFiRJu3THVXuqsr/dWrgfc/ppuj0Rv7+9/46CE5OBiY/eN2+3l3cNDtP1zf/Du3X/17WzdXTo5ckZJ2JTnOQznOOVnQPRKA85DXYobHf/3BK1/83Jt379zCQNcuLggbP/+7v793eDjvdh9/8Us//PavPPnqVyc3bzBb8J4GCiaMEgYzmsk3hbVNJZdpdDmdTUfD4YUPmU1XWt1Wtzeazh893T/zQurVbLEymc+H42m+EJcXhismcTRqNNajMvdEDrWKO1tZ+fzBs//BD7777R99f3PsNbR3Hzz4+7/4S7/7ta93fZSIjqhWs9fe8hCRR0xflckfyJyntrKtuvXcKUpoc7LoTVAoQlKsdCRM+k2O1cXsaj7rra3tbqznh2+9Q24qbLuV8XT++NnRd3703o/ef3g+GvkbVJubm7u7G1tbGoqOs4WBnR6fDS8uvFg1JY7gRDGSKzyr5GREpJeporkBcfgSLTMpd7CA7aCySuypfdK89ulQ+X65N5Sql5QPr9prw9pBnBT+Jowrd4pgKRm6+USvlYWjz/WtekUI95SpBmIOu37Xot3rdtf7LDQHfim92yGg4nsJ+loZGjTlZxbSCxIZLnm9CnU0MKvy6Ef+zLWkHL+ZyFFez7dmlQT0oZeog7p83QRmwyTGwdyNXfnzvVerXnvwPpBvAg6Troybe+yuIzI8eQMD4Xt9BLKeUDJ6eO3bHrnnBc/QrT4YRlHawOWmlxD8KS8kQAF/BhKdc6RpWFIXCBojIoecB6JNeZQkZ62N46jFz6kqMr6a20KCfKoK5ULLMBuRiF7GjM/IxLgj4QxeAUh5hm9GUPeOFAJXVyfjycnJydHhERkMgeLZwclHT57vE0jGM+ZmvtCpm0g3hlh8+N3P8puAn/pq1X/+//5/LgzT09nMh1vnU7LT0WSUB72HI1aXdcHSp70nuV7pbKQliRyz0bwlc4GdquDUSaXocZf6JwXNTiFjYBFyXEq8lv4GvSttVMQh/dVt9AsO+4E5ptTK5VAymvmCRHJ//2D/4HA0GtM+Bua17vV1fxz6W8Pz/+k7P/pXPvrgi6fHNyfjHom2xK28s3fjn3z+C7/xhS//watvvn373sPdW892bhzs3jja3t1f33zeHzzv9/Y3Ng+3tg93d/b39j6+cfMjtr2bT3ZvPNvembbaG5Px+mzWubzcmU3uTkZvDs+3Vy4P1zfe2tjq+OtJc3hm0hKBYDJjYo7FrSTA/qDXu3njxp1bN0iTWeG//vaPf+53fvfO02dUndy589af/fY7v/RLw40NGtcVL23dmYjckE1ZpsJCUlo5mwI1GBP3EGeEjX9cPR+puSzHaOHVf6/sOTF0AY3thyqVpruIEvWnNFidtTsTvNfl4pWjg93hkArc4dHOzke3bk/xT64R7SV5qtPIkYlqYUzC5ReE4T8oAXFwA84xS8IHpfKlDeiFQWKAX8yZRoTgQa/rW0d6eVtvOAcpTJycD/0Z56MTIqKcdDp932w1cIwIB3FppMBkKnXyBqPCNasN8y+A8+vST9TY1T86ArXnFNK1c3E1RTSit6JNnvWiKeLwN2sVreUOYGiJmFbNLHTzqziROYm8X/u4nMwXw8mMzPRsODq7GJ4OhyfnF9nOT87O/Pnk83Mvl6tgsnvv/aBnZiMbKxBSKYKGC0wtiCmqLUJZskAMVNpK5plx0KKOsnnAnKOQqIMf1VU7kaE015bZJFhF0rq4Jd51/c1tEk1zTaZ8Ms61LhvZDw0S/PKaRhTpG8koX+96h71HfAQPkYmwipVOZxPvi2Sr75r4c72j6Xg8G5v7+BOMwwv8EqezyRTHBf8+k4YQoTnxiT+oVA2xcGmH5zJ6eIsrghe20o8shfmIosDSFFvGptXyEQ2nJU2oFyk7qmjgIDEg2mRwsiJyXJgYeXFmsWCtcXx2cQFH8wWbDwBlQAcT8cpf+Xd+pu5z/ON/+F/5WIjEO3WzYsN+1QrhIdeK6zczCR5+S9UL5pXIlWUmVQf45L8J2jp7Jzr4s8JUODFHIzcaMDcyPYxupMIJphPS0agqxV9xI7YtdaoalOYUpNf7Bwf7+4fEMXKQbn5Ztbu+Md/d/cJo9D9+561/9Z23dsbjdi4iDTud93d3/+Du3X/y2hv/9M3Pv3/77un65rTduWyxjmmvkPXUDwQxOK2xtnZrpdu+ardYjsza7XG3e7yx9fHe3rPNrbN+j1m1PR61kzB2Lhe3p+P+6soHe3v73e6MtMs5i5f2Pd+wgNVhyGFPTvE1uMKbN/Zu3by5sb3Vm06/9Vv/7M23f9xFzhsbj7/5zfd+9dvnd+8x8XrM2OSv9goq8sGKnRQFMVFDkrFc1/fe9iBwbjIZsUd8CgZKokNEQXiYOGInGaAbvbV3IV5MmScuUVXTA3eiBi/niPzy8vXDg1cP9xkUZ3+8sfn4xt7h+nrLPFXEcIdrkshy7cHSeCJpB53qpQIGco44SiDaBY0y0zMohYzrRSRCat4W3PcdUIOuwih3zGDjyfTofOh9jpOz2XyBlOQ93wSEMxF7G8wwWUkOx5FXJj8HEKQyQpGk+R9QxPZOcTZJyqn0AVVehcqOEFulAcfWZSAGDduBqHLUpd+xwVIQIUF6LAGZdxVtwmnW1vlehe9tZLUED+TpU9zNbI7/xBOxvsQDmdqNSeumI5wqE9XUz61+CZKoYoJvTuGcA3mSBW+QyBslaMLIniTAMsDwgGVImyaR5zvKLUQ2maAgc5oa/HXP+sg8NnaJ3cI5Y2AImCnHuRaX0EJ07/pzlRyzcUwK1e9165Z7yr3OwRD0NfbEJTseFMLAfOb7vHy78EXunRA5zy6InufnnML/DFXrnqZ+6W46MYtqZF5KrECSm7QML0RVUloKtXkcuUVqyAwqelNQpTsNXAEqL//saBytBMrjwgjKGgPqx6PxBXrKG2NOzoZn53lIpb6JJXolW31g/i//bEWOh+9+f2drc8vfJ93IYzp9L7GyMHahiHRjLiSP5DS4RYEQkWh/We88yLpkzOrLhypm07F3wDBHZ6+JX31t1jwc4XHAyjT2obSWpsgAS0EylRIvSglslkS8uQhAS7Awc1hzHOWRXO8Vr2/0WWt0O1ura//Sh+/+q2//cHvsS5ku19bGne53Hrz6d7785X/4uc+/devW0WBjgW1fXnkhCBtFXgzKPPDNgL6fHPslJ0redEXgaV2aa1+1WsSP5xubH964tb+9szmbrU+nuDFMo7uY35pN1lurjzY3J5fziY8/zqU5xGeGulioE6bWYNC7ubd34/bN7UH/1tNn3/zN39p7vo+bOX71wXvf/pXn3/wmbOIpiYRe7UX+EMlkI7a7bE9JZKLkECY0tNbQ2e7Ozq1bt27cuDXYWJ9M50dHJxcE+7q+r5GvoKnhaMhxBF+pkhM1E0bDd9/49EwJ1GJoX3vl5PjN/acd121X54PBRzf2Ht28wam9cZYhxF7oKPyKkU9ngujzJ4gzs7QKwMx/KVSwmPFVBIjxOKSlAy/O4GF81yEU0wkXyLwjcSNyHJ+ew7+XMfr9/vo62YNEyJEPBWB6PlhF5PC6KPy5/GE4Lawo4Yymcf6SIwPWAA011tLQjzqtkjSOj8t4GTKFCkCrjWBTbEQWMr6KcJRUIR3Oghk0YqJLZCICqqmCQB/Oy1UU7MktT5d5zWc6hzVjhg8x+RsPLDHxT6O4zgQMstp5DnwwwizPubuUtuR4nDCwYDSGDWn4U10sn8y6FMmHR5l9ttZYjMEmC7RMbDHYe7GhCRv2i6xMwwwVnZ7X1jBg28IfiQCmbERpt7teKE9mYPuWT/T28ou8uS4rOeAEH+Qz8+FmitOJdvE5LE1qLUI4JaqMiKlDr1KOhgQa/A9Oh270hWSGLvLCkxwAWrEHqgJgfmlq4Slayd5mUS2H7OSstOjebrkqZ2V2WGreDraK7SXMe08DNZ2eX5wSOdDK/NIHHMGTEfhH4qD4y3/pZypyXI4Obt28cfvW3p3bN+/eucV259bNO7du37514yZObm9nm7iytbG+rjJVsTJj6YABG97RHwsyVDVhz/EQnSWKjEZkBqQG/m4CC8wsWQgeLjoIPaYGzGqfmBSXyxV9E5oz+2CU0pJJEPmCSScmRAHyZi6QeTzf3z8fXtBm4FtdNwl7Xz07/dfeeetffOft+6cnkDhpd57s7f2TL375H33lq99/5cHx1tYlWTxxK8twsActzhxQ+RCCGVCO2eiftZS4AOpRMZNsdXXU6x3v7D6/eXvc60Fub+63QNZns9cvzh9MhtjXca87xGYwRC0CKuinoYEDhrAP8qybN3Z3bt/eWVt99a233vyj7w/O4WLl+Ze+8MGf/uWT+/db81noYmb5nTAAceAWKcnd0rpZWJbGNJ7TZH19AwXevnN798aNwfomyebT/f2zi7HZJmTjaCas74cEbp1VmXgmfgjT+tl0V4lSRhUnDKbk5cbe5eLB8eH28KK9WAx7vUe3br1//26XKCs42503ys0ZZF6AJ8oNmEyx8N58RAp28NCBrancnPqEDfteOvF8dXm7T04QB8JItrfJFU7z8PTs8bODo/MLPLPLLSKHD5jRzHgILmJqcpq6Wqfb0HM0wzTQkAOVYHcvbde1ObJ5U5K+dvJDmdUWocEDyOgvCilQz5oAvg7hO37Ch0PaskGj1CzIyqPIoUtk4u1mvzqeBwmw+bohtNrigE3f7XIkbS6vpvOr0XR+zoTzavJssricUY7hrayBYbZgow02QDVzboZQsIuGYmazl69Cgl8cYYnqRTO6GLRciHuxK3Qi2FXDGPoKGRhQmJcLlkscZjksf5lNRbvSdTYpXACUXpgyeOSilsacFYbE5GfbCCfYICWdpFDmhVi/aZS2yTQgCGkYJAxZxLAMZzoTTnRFXhzxcZGsyC7Gw/Nc79IvefmrctwRU8HrYLgp0l8oxeQg1ctlrHSzLjHUsXl3hQPGRUwlIXmDxeRdGmWUqQjCtw3QvW9qYd12teIyybeoT1nVI/Wjk7OTU0I8TpAYnCgO8dpdY0OfbeRwBjeHPx38+Pf/mywGsHDDIFummakFUmXq+SR2aSWK0QRx3kR0E5qsIuL6RZKTdBcJCw/wIWF9X9JmL8Gwz101BKb0XRr7DR6AE+Y/ybWzL/Kk0uWtP2ej68RqSTlPz84/fvLs7R+/s390BMnd9Q0y7V8+P/0LP/rhl54/25yMEcHpYPBf/NyffHj79oe7u0e9vt+jQ6158BFqVXCMEswMCjGsiMrLMLQ0dn3SDC6SGWjpzAGZYTKs+DtfN6fDvdOTV46P/swPvv+N995D4tNW61G////56lf/zt6Nh6dnZBr0hF9nj17Uj05r7cbO1hc//+aDr3zptcXsF/7u3//Gb/zm+vnFdDD48a9++3t/4c8fvfFGZzxm4kABY8aZ+swM1gwCzvQvoCPHU+iowVvud2/ffu211+/evce0G40n7z/86Dt/+Efvffjo8OSMRTKWekoIH46YjN4H91ZI6QEeo4gIH8OByKR+Ojq5pd3Kyp2z47/we7/xKz/8o43x+Onejb/7p/7kf/nLv7Q5GtKO1nEHXkhHvh4yRUg/Mx0QGRKo+aZFMgwOSuy0DBO2gyntxVLc2dWifblAvP326nq/s7O+vrO1tTlYz5pD14SjPLsYvvvo49//wY8fPT8k7+gN+uQ1vih3Y8Ovzft6kvls4rNVTtOLIWbqLHUBQMqOjwwxOn29vPzG0jT3MJJKaQ0/oT7/HjrDQzmAeLCL2INpqxo2YuTurdTShxmR2xbakEzmVoE4stdjLVN7y/S/jqTEAoUaZJZKShbrFNdS2Aw9V3V8UY4049+w6H6/1x/0N9YHJHv1pmN8WMu73Iu1xZxlNEa40e/tbW1ssVDzu/mZFrMpSxbWcf5cFtGG3J91nL/HiJfGayumsmFIghjiit7SeWqS1V1t+bbdhMhcPfBDRowvSgbyKZGpAFiSm0l+an1eizRStPa1Cf0wUtijtTp1fubRDLUjw2lmcPayxswv1V2125f5enKoixYhlc6OGLuzQvk7OB6g1yXnwAtg6Ya3VrvfG+irMj/YaaKutFjtmO1CJCiW3gn+Cp34nCtxEp3VVu7oSMb5+cXR0fHJyRmLouOzs/cffUzGc46gL69G3p0iXxYjQ8SQLt/9w8/yLeufes1x8ORt9jBdHgrX3esR0HvrfexvndXG1jZzc3N3Z2t3d8dr9LdusDq5fQu4efv27bt3SHZZtOy5NPFt0hhbD3PXyn3WU2mqvixPWJqMLs6HQ1YLbqQHROXcbPfuifdUXILncuV8sliQEZgciSrBGbXh+GmGJzw9OcUUvIbT7T2YTv7iH/7BV58/XZ9OaLy/sflffPNb/+jLX3l048bQixhxGDFrb+Gwbp+TreIm6moCloVVTvHEEOpsjNVgRxiJ9fo5CnN91C8rMT9bvZs3Zndvj994fbvTfvDxk85o1L66ujGbdW/sHd25/XG3M70YYW10BA/TByYgnqRpY2MDYW3cvrU7Gn3ld3/vzqOP8K/jra3nX/ri/pe+MNnY9MkVrNyHLmpwwFsnsV1/esQ8xldvsjQfEcwpRAjk3Vj8aDI9OjndPzw6PDo5xGaPT+CN7A/hImHt2SjOjHBmxL+pHj0Clu+KxmmswIXUtnzG98Hh/ueePO4jo07no7v33/rc51lsYTPQWaD9CDqTqAuV5yjYlb8zjdaZak3zctnOzCV4rZyAhM2Yb3Y6A7wXnivrQuY9/gCZjCezw9Pzj1lyMAH1Fe1O3u3HfIc1RiGkzsixvapR61qjf3yZ5Ol3Q0PdYdDnCxbphiLwcCY9fKSGYxtLrm2rRwMNn/EmJcts4oBaLKzBlcaitoOYTXRTJELpsQHHtqmNYuSTqyNsthcvTdJQR+2G92GSUHvpiz2uvCmigV+ashBUjN+OgIoZNgxedtpr6wi3Xz8QQ8DyhTQXo8nB4fGT/YOn+0QQf+c2P3GTh6mIgvn2psbkU1WLPGtBJqO2sB2wQxKos0aRTiWC3/fVvAqZsoiSWQAFhhDlhc2ZPaRW9eiUr03U58aMWrgSEyV6Q23mppapbcaGOPPGu+1tjbX46wi5LW+2xbBsTu3LvIfH5xCMUZlLXvVyErkEyY33obeMhi5Qprn8PhuP51MfuoQA0jjcAdiIJ1KYWANtMF/LlBQyej2HYEpEtu0jj3ku3K8BnhKWUQ4iWFW2zfRGGI22//Jf+rc5+azgU0eOwydvR29ygKGW88iurhR5g0tNGFS66/ntfoLE7u72zvb2zZt7N2/eIGzs7e6QHm7vbPmt5u1tkpX19b4/Bbq12R+w6DR8JCcxdBtEfFjL61eGjdyLdzE9Rry55DX2lgkNc/MDRZNw6Ajq0S7q/Ur/aIjJdnq9zbW1rx0f/Rs//EEX+1hZmbVav/v6G//FN3/ucGMDBswrMwVVjzMtkWLuHX4vmGaV6yp/6isWMAQdanwqAlCtTg6sHCPRVpADBr21Prh75+bOzb3de3d37tzcmk62f/RWZLmyubr67P79t155cHl6is9CkFp4wgZADri9vXXr5i0ix95o9LXf+d3dgwN6GTk+/7nnb74xGayvJg9x8Ra3A4DHhMu7RUoKEbj28yq+vpFIqN2tmGsTk/cPDtlOT8/IdYgceBXnonHcucxUBWpBDjsyGUcUHgWG061RUv4P4a21Xtt/+uXHDweM1u18dO/+D77wxf58hmDjL2ieWQ8K/u0qLOeDKADQV6F+xTFrNFxGurmzM/O8jS/KIzpEjo3kzqw3xUBfX4xB5JgenZ4/PTphNcEAqAQbYOVhXHSN5E+woVKk4bI4j5NV2AAcuWzB4TyGS0+kDbFrbVqJ1LvJhH47Z9JJT1Es92nuCezElZXZ2MeKxP4MTH874R7cLxHwke7Z+C/MHBbSGoRU2tWJJQo8rlW6OacZ6A2EDu5LPogcWA6mjHuiORgQGgJg4Kw/tAO03s+rFQgckSvu1K9fDMeT49Nzr6hc4Opw1a0VFhKrbX8rLDED4dPMuwcYIfKFuZDKPhgMJ97lw2JhPwEjW3iB8NwCr2hnkcYo2RQiIBnBuSd51yVrtDKq9Fxem9VVD6Ug4vSmYWwa5rBoT1b92qNPkuR6lwmgoQVv7mUujKrf8eHm+PeYr/OMWNJsCsL0FT/krXiy2/HFuS8SHtfX4HEUE5qp3uWGSKWAgeWzksQVCJ6Mxr447eyCfiAmfpz6YJWPw6mj5uoMFAB8gOfqr/y7P1OR4+BjIofAcWxV20UiJhxJFPQHTocygIoledt/tzsY+EpnNn9yoN8jVOwSN7ZdpWxvbRlUbt4wkmx5+31ne3ObChclAKsapzxLHMQOZuYtWTU2svA+vGsUfbq7yfDi4txY4a/0kG7rNtmmUzKQtX7/lcn4z33w4VefP5PslZX3b936b7/y1bfu3W9f+p0yUhp2WiQGF/Waz2fBwXEnP3WDCUFEx6TFrAVThNVMeQ28zM/P5DjE0a2Nwd1beze3N2/t7Gzcu90Z9Le+/8P2ySmj94mHW1sf37vHgsjJNMO2FCrSRIqIixh759Yt1h07k/HnvvtH2weHiHuyPnj+2mvPX399vL6xJm1eAwVbHARWCCbvcWLkLjwMegB+CaxuHFGPSMhvTr255Fc7znwr4pB66PYvqGRBSNjIxKFUyoB8ZEdb6tKDnpeXX3jy6CsfPezPpuNO98e37/z+K692pmOqnS/eV3Dmi8oOy60xKAWYLVdnGr60JCsdjMYFVuPHamOZxgz3ksv6BoaCRjA9PBRznMhxeHL27Oj4YuLX3KChiy2tDypygBpBmY5oOQZcnbfmHAPOJYUQWhvkQ5tEICg9YempiComOC9G0sW+TAhPqxao0mKzMuimI2acxDz9a19xis6S0RwW72wc5zQgdZ5558e+GYQBEqBqIArt4xlLk5Y3Icg54ESMKsVUwymES7/EjTqRL319fb/X3Vxn7mHOkokp4c9ItY/PLk5OcZbzGVOG7LnTX/NNaHmHzeUK2XLdddf8DLNOVBIXSvCHbPl9kIVxa3FJ6HEyp5lTKXQq3/KWspH5mItRsWEN3GKBz3j1BI3CgQCjgOYynV3ZOS8VR049xwiICt51T/rP1HVF0mp506LdNnLk/Ss5zeXabDRjy42yFb/Zb35rJkuWyqLkOmx4Hz73SMxua7GSW/G5lIak64qJt+kvvMXrNqJ7vriBeH3FOgW5Q04YTuAoM4AzbeBnLHI8f/yWZq5iyj0K3gyLWXol1rkkj96WQwZZ+jk5vPCaNvHNqCcP2xlCCA5e4NrbYQnCxtLkzu1b9+7cvnf3bl3duuOt+Nu3bt/cu7Hr7/ZsDog9LFMGm4NNv0HbJzJBwJwMwPUAulsqK09TeJdvTjbtld2vHRz+hR/8YCs/lTrsdv/xl7/825///BwHr1KkXcUkw2HFoJW018i/GAXCbt++eePG3q7hbovY1uuRupKvmOmg18iDwBIDs1R0JMX9Tmt90F2HzV6nuzFY3d1abG52nz0jeJD5r8+mK53eo1u3vSE3npJIQUAZycaml6pu3ry5vruzMZ/e/PCDvafP2syYVuv4/v3nb7452t5pmxrHbyfa8eGcSn6CSXOMAlTbcsrQjFmFMWY0xUIDQi5CwpYNLrrE+r60jlJBIDeGAGFA5QZj7agqI6ADFZuj4Tc+fP8LTz/qzWfH3e7v7+z91sbW1cWFmZdUmubXDAjZhpyUiDjWYSEHmgtlkUaN5Snqyd4dAvf2uEaF7nr+GtJgc2Oj71O5egjaIgZyt/2jkyeHR2TGYCAIdr0kv24aUWTnGQoXp0zpSg/DCIALiWD1yrmEWPYOnaG4PLguTvIEKEsI5yCO3HK62cf26RfxBZHSLdbsEXWFxwaUgZJwXnGs23ckzvSodKjiJShRizz0eFnmUc6rJGs0bMAfEHST0tBI1GKauHxXDjOTa99dOIPG9X53c2PQxaeq5Hz9Zba4GE1PToeHJ+cX08u5Dwf12/317sZmuzu4WvPt65hgpXUhl7EMG8zO0XTq90ynXl+eXJpNc0D08TnL2Wzsg5hu5D64UDOgyLRYQ+eGGZMhkBklEaQKkDnaETMSfFWMygjHuBqnvq0URGpc5PgW5zyp1Tyy1WnltStxTcso4gM4CS1rluQRr16bhYhfLsmteE4z4TN+fm4xSpOWXBzJNXdDCImZjwXnN06wNnyTGe752fHp8dExy/0Lf+Iz94J9TnpGGseSzleP5DoBXKtwdakRyN/P3JrjGZED0cRlOKHUhvqIZuRHE1dHmAwzd04ewKHceo4n87EojmnuFpNAr7lZ0u3hYdf7O9tbe7uEkN1c3dq7fevGnTu3CSIEj9veMLnpLZM7t+7du3P/lfsPHtynghIWK/3+eqfTI6igUyYmfhG1qQ8t8HKl3b4xm/3Sw4d/+v33ipe//41v/KMvf+X59naXHEQSoxFdl+rhg2SbOHX71s0HD155483XXn/jNai4eXOXyMEyCHsMGh/TdemcPKZxuPQGFxVMK7K06ai95qtB/GbDen/6xTfnezsbb/24c3K6PhzujMdPXnnw9HKVxWmmSVYwaysEp1sMtrsz2FzvXi0GB/t3PnrcH4/b8/n5vbv7X/7y8PbtzmXuTJcsHVPP7+RArFm4M5lQD46ywobxZdXLFFQgErxGAol5IVHEzk7VXIjrdr0e7AyCHq9RmM01s1Flx47l2WNcA5+Xlw8O93/h3R+xb18unvT7v7G+9ZurrfnJqcnUNDjib8VQQubAy05ViDz1ECU5BUGZLTWrpVNNdfjEeBSp4dmXcHi1qt8nNwynTl64uhiO949PnuwfEDno32Hau+QdqCKnYiLHZDYhB54aOVQ7YnRwzRga88G/5aFYCkKdN3Ujg+ztEQKXZMcM6NGEkEKTphlj+Zeu8oZkg9YGaN+QSDkEulHq0kpZwJh2ZX3QLUflAPwJRjYXaEKbNIBPuTIW69scS9acyRLgPQ/Y1yW79mXDi2GN8257jbCxszHIm+u9oHt51ZrMrs6HE9/+fXoxXqyutHtr3UHHX3ffxqMScolyKjEk4aQZTqvyxoHp8wzVXPkyktnK1dR3k8xdnSwMGwYPFiVGF6eul3tIz0OUV4Zm8+wthFi22KSc6XxgzeBLQGSPOHVKzA6sGFXAqNFZSBUx1Bc5e6nKuZH4iWAoJxKwESp8k523RskHs0ypoNJuscAl62XrkVZ28h1GtvZalQ/yA45EFwrBA06pWuAJ0ZppHNOJyDhn4TUcnp+enRz7NGldYWN6wN3Id/4PT4ke5HOZlonx9AxEr7D6MxY59h97h1wm0IUzAbvWm6AaLFC3ZfYtn+oTJ4YxY265GaAxxXPQkWSWA4y1cWCmQqVU5eKE8y6CX03wkSZvarox5zeJKwSVWzfv3L3zyv37r7zi7t494se923fu37lz/+79+yTq9JgmdBPhsTbp6Pa+vn/wK++9e/fsDPI+vnHz//sLv/junTudq6vkn5gbOoJopxX2x54R79y+8eqrr7ARtIhquXDDktl776YH6LUyRYURUKkMFp/D3PGq6HQ8PIvx4bm8atxZH4y+8LnBux/2H360Np12GHAw+O7NW6ejCc01LWV0ubmxzhJne3PTJzpaq/2z09d+/OPBcIQcp7u7B1/58vn9+91LJzNdSraEAwhSO7JjDiZpThzf7teElDUvJiRCYcMrXmt24aGvwJHlBlWH0MsfatNb+ByTgUbBeJEcGXiNOIri37E4mjPfFvNvPnz/2z/87vbI3wt51Bv89sbWd1rdy+GFrtkrF14+A1co1KFITXSvwEAUwAzYbJEgoLsM6Q5nEwjRIcIiPZnSLBiZqOusX315k5yCAGmgdwzggDXHweFwOsWkYKzfZ2avIxQxIrTF1dRLCyEuhDGAGgWuB9OnYI8xcamQXz9pIkkRAOCOw0yMZp8shEINOue2c0YIFKUwKIvrcJiGYqfQATOUYRIOLFUVVqad3d2USPBQ0IxdFUWcHRxAPYKVFtQ4gG4Nu+E0S0snIefY7dVihtEOet2dzY2dzfVMYHL8Dg0ns8vz0ejk7OKYJQdiautjOz7uvI51LAdWahnbWzgMGnb05auu1H39lPQkohgJpa2+zOjdaMJJNqOYD8DkPmPdGonFaurMPqehyU6JI5JyHmjd2C5ho+OtaIZ0+ai1qkGsytwiY6rkhO9ISM+ud7KD1kJv+S5uqDJ+ZCEC1uaGbj0el+jCxOj6rjCmTu6928YbKi5Tel512Fz3R+Y3fHi8UxmZM8+HsBYVliCfNQbW6AMtowlBVO6MuzLGVgzW4V/+TCMHMvt0oPWWjZVRI/oU41+Y7GiFbNmrHZiiTgH5dLyoqmVzyua1Y1h3aqMqLBiHyha1C9pt1rlshBWXu7QsHft+EqwOqaOJrY3NvZ29Wzdus/Z49ZXXX3/t81/44le+/I1vfPlrX//8l7505/69/sY6A6EJNhCvLy6/tL//hf19B1lb/d2vfPVkd6+HHWglV632Ckn2+np7Y6O9PljrD1b7vdX8Tkd3g1S2Tya7IDU4OT05Oz+dTEbkT1DiUonkxKuvpD+Ty8X46nKycjleuZyuXM5W/VF0ZGE6zqCEnKysyE6wv7WTf/XPTd54jfLBaPjVDz74XHt1vdelQsOmARXYh8s132G7aLVP7t0/fvDqZccHGjefPrv3/R9uHRwuvMyWKxAVKpjyV6uLlbX55ZqPYpJOtTpXay2Mbx77m/s4TT3uQrp3Za5HRkfp1epgfWPv5q37D1599fU37t67t7mxiekbkXwVIwJD8m1cw/rGJrtuJVWklmhLj+uTTjsX528++3h7dA6F47XW827vWae/ZpgygDITTk7ODg+P9w+ODlihn56d1c9hMPHF7hQM+1iTD6Cu5dsIGAvsI2CfakXM8UA4BhNLhkE6ukmnPjwk4niVRLlJOT5Gb4Npxm1qnpVbYngYJGbp8iuSSWjwRZl5mgUqojOOkGkcVQbXPsHsPGfgKkoJNUVMIgKS59QyB02DprGFaSwfFuHQGMlmxVBt1djgmDwYYSADZpZoctYISDIZNI/o5oVRYdyNgyQIQoahsQOAXCZ9Z1O2ObrxGVy3MKIVXeLNzHUxoeTl2WOSBi9Q1Q8LmgbQ1Dg2R5BQmaelpgvfnDjPgMk6wOdMWJ2trrFnPRtRw2ajSwBiWTxfrfpo1uxydXK5MmF/tTa9WpuscLDCfLtYzM5n0/PZZDifDxeXF5eXo8vV8/mC2Xg8HB6fn58Oz6eo29CoYFAELh29okBC3XhKOu+LF+eXjMKk6PhUbntt0V5dtFgxk/osZmvIAmrr9SZqovFu/hl83Lzg50q35XfmUYJhJtcamOCuC9l8aYrfMVrttVYHzOtuaxN/1e9t9bvb3c5mp73Zbm112tv9zs6gs7Pe3Rl0N3qEX50byswKf4aNR1VO61hobDhf2tE2DWefJfwx7pC/oxzdBE3XLMtDGHJGfiK8p6XTNAYpxylzrtMBgy4RVH9nD/2YJ3RJC7uUYdnUtl671lhR2BqeK7evBq4aW10KrlbbRABWM7TBNT15+nT/cH889i0aLFa+MBx9+4P33zw4WKyufnzjxt/7xV8+3tsl9m/0O1ub6zu7Wzf2du7c8iVRt27u3brJsmb35s0dCne2vX5OAhK2fBIX6gAs06f+WsxWMiM9FLOlvXbVbmE33k73Bsl6b3d76/atm3dv37598+be7vb6oM/cYZZN791e//5bGz98Gz7J1o9feeXtxZW/WWji42uoWXPchIwbe5uDPoNNe70WwfLgYP34uHt+0b+4wH2c7e2Ouyw8lFHcikJ2i8Aj3jgVBJdMDJdITM+B8jbj8xIUZ6vrGwgBlm/sbG8TD3G6hu5khKCCV3L6jQ0CypY3eFodpgwdL+czvM+Upf10+tWPPviVt/7o1vkpujvt9H7zxp1/eOPOxEcPKJAkcHmJwcu588nE3GrqE2uMYl6h0pEMXkWqpR0ancKMXjM4vMiOOwzFHMLcpNUijrHg8Ie0k5ZHwFej8eT45HT/6Hj/5JS8le6+9m/gLXKjVHQI6yw3JmN/uCUUsg5mlurNoSDD+adhs5rRq84RtEEGKvXEUka97WMX9rrubL07juPFlTptXMrROCxgyWpCQzfxT58UCHZVGLauZ8WZI+KnWzNW2tsofR1Y7yYFwWDmwXHCBowQiHwUrUwkjZ2fOEn2ntmDYbUkLHvQ62P6GDDLDh+2AvVaa3a5cjGZnJydHZwck0Zh9yukX10vA7JGT+bD9Gw0CN9Z38o5YjWeSFgs0nDuqA3VhsPylMY1cwfV3gRIfScpTFKfOUmZ9/MNNt4UmZOZs0aZYlzlweGPLE3TWPX3jr2Zf3J+eHx6fOqNhjEd4FEqjcvGNwLbit8drytKOmXxZHQoWU4WyFbO1Ch4yKZeDuji5ONw+XCp65xaqpg4eh/OK2C5eOVvyZgDEZtWfCcFVW0Wdj691ut2EQO8+LRonuAcTZglrLtIZlSKQ/IXnfP/V362vkNO5GiOQr8mqKZiilqAUs2BVlOtSugl+EwBP1KZ2rS9bkl3zrOPaSmqamspx/o/NOvDot12t587WB0KKJ8lm8bZTcbj/f3njx8/Pjzcx6joyDrxTz0/+BOPPtoZjXC13/nCF7/75a9cDnqb/a6Py967df/+7fv377xyl7XK3Vfu3X31wSts9+7eIYrUo8M721s+BLa5uT4YdJL4Y1FywxQJE/gvlvasSesRsu2tDUPR7Zuv3L//6v17d27f8o7FoEdgjfpX5sSrH/148Pa7rfGY7ou93d/r9J9iJrMZLgKjJGLdunHzxo1dcDKfZq212Wuv7Q6H28+ed87PBycng+PjGWuR3d1Jt6s3UU5l1EgKa69DXXZ5/xe17i1UWN7YuMQRrvtdLmCdiIwicO9NVLErE7HTgy0foN7IJVyXIyZHuH5y+7XVB4fPf+Wt7/3co/fqx8k/2Nr+e3cf/M72Xm86x1HGNYVAk92Vmf3ySgjvyDL9/XK79MlGQPFKOYbim8IoiTei0GkcDvDdmZAs8/N9juQRNWFpDOnD0fjw+OT50dHh6TnOgmiRZMMvv3m1RJQk8itMU6YqqSqcwrFJq4bICJKTsWzqigRhzf0iMfSYQDiQOyiXID+VCmymKN6YCs4tc+NEm6nOnlYndIEqFE/1TGNHdUtECo5SKmLwnq9HWR+wBw2NUuBbvOzAqaM6sLQFY+wuUyyj1ABpyrkuMqRzZozCeeLL6mddtrEKV7eMtEZWfz4eEzmIyn6Rg6jfane9nozp971wg+/OukLT84qUWEFeyzvPOLn0ZnIIC21h0GKa2USBU0VhNmmjsXHFDQ1QBZ1o2fumfoddG7zyDSRKB+vEEFxw4BBY6T559vzjp8+fHxxA9sVk7NcjMFov+y0ION6MNWwY5GJd6t0cS3q8i2nCX3YAVvjSGEozTFSqylFZj1/q5gvsYT5gfmA3qfIzFgP1MIlt++KcNhOcuEu4AZFhMLd2RuOp3+4YTzRJmVVLom10+RlHjjLuTwORRUnEP6CxjZhA6lNk6fLfxvigiFfmy2A5sUrnlDYBozd7J3GwZ4xCCnCG5Fvea4geSpPRIr6t2+2Q96yTUpJ8dvHkhnQvgWT9ePf8vB6pmne6H7/6Gj5+o9fZ3ly/fevGqw/uv/bglQf37vgmldu3Hrxy/3Ovv/HlL3zxK1/60ufffPPVV16hhkXDK3fvvXL37t1btwkkZAhZwPtNgt2trVfu3H7ztVc/9/rrb7z22quv3H/llbuvvfbKm2++/vnPv/m5z73x4MF91hu4ZqjFDGQEmM3mO1uLnW1lcnV16+R4wFIejHGPTJylqcVWFovWfD7d3Tn807988ZUvs4bCYG++9/5X/sE/uP+DH7Qn40X9bkFCNz2UcZI+Zjt/Qk1Sq1QBMlP8yBlZO1/iFRczkp3JZOzTNbTVQQF58h1pQkqBiMUjbaz3W2u3T49+/oN3vvXovV4uDA57ve/fuvPOzt6Mlo6uhuCGGO98JtP39bSz0WhyfjHC/TC3T0/Pzk4vfDWod0SInsxm6MuSI9yodB1CdK3vVTagjnVka2xPf+TMxwd5zdML5VSGg7pmHZeUhkqkZjh9I6bl/kUiKbsK1EBLjRKNADS4LHu9rO2dVFxm1KXWYpcFEKvcBfrVXpwhGuHnQlhNAEZI+HJc24XTtG048xNSUiwjFER79ljiyxFD6L7T2ZHUbw2ubcmgaMyZtbZK9uOXJU7pIrLJbDEco6AhaiFCRC3ehCDqexfCC1VgDp2OInppKrPzNIOkgdQoBs/oEnKRZkhG/Niel6WN2q5w7SJW/uElyYsmYEpfulM3dHEDmWlJDRj89kxfOolwsRhNxkcnJ0+fP3v85MlHTz9+uv/84OTo+Oz0+Ozi6Nz3Cp9ejM5G4wuf+FrA4xjGp/PhdMZ+NJ2NfVXtFcHGd7RguiQQuPhW54o1qO+Z9y0veXu8X5HxcmvmcMkTsi3UCrLVlI6ZFJkc9jptX72lIbFy8yU65KbesUOS4WEZuGBeDstvNqn3ZwfOvU8F0fbyuNnQbx1azWkKcvCTkJLScG1VqlyaHlVgUbb6rDJPc0hHZS4e1dHy+jtBo+cXRDZv7u7e2tu7fdMLQ+RK9Vw2c7rbWt2eTfrxa6uo57UH9+7euuPVo60N4gxJNBFlOvXL6ufn4+F4Pptinvi5fNHU21mcmieTBIyG0/GIxigVxbO8uHXjxpuvv/HVL335a1/5ype/9MUvfOFzxIzXXntw//5dliybGwPcFtTrF5gCEABbmTiXnc5lB49PydXGxbB9OcfqDHi5lCL/xE/zIX8GB1sbDIfjb33j9E//0uT+vYhi5faHH37p937v1rNnrH/nuezBP584L5wLDVKiByxwytau/LFe0Q8KJ9PxxYXPepyenw6HQ5YDLpqnvg+DJkgd+smG/Gql7/YZe8t7MVusruwNL375vbf/3Fvfu3985Iirq9+7+8pvvP75j7Z2BpOpjgBNkYv6pfRkhGoelDDJ+oslyCXjnJ0OT0/Oj49Pj48JIYzPct3rdrlMrvtQchEepOg644oo1tnob2hgZXy1U4yzBA9ZlabUFLt8aE/uIhd1oT1ZlkGsVUxU6MSrMd1Yaw4G635vlVTcRzZ8TMtzdLy+0RuQtFjERgru133yMzbKN6J2iODC+Ulu1GDGLOkZPtTUXgqWm13CQHioe4rVUI5hGyErhohJvuJd2NNWYTeQ4yZaJE5cXXlTpwKLrVPlwm6NQiIEcfz49Gz/4Oj5weHJ2XlZwxQbqKcdpLzsR4VIWFiIkiTEgJAFKGQ3SUjoB0IGDRndaJmY4aVRCgwlNgjF9cGZJVUKv76Pbu7DVXmO3BYFpSUTGk6wCSBD+GaXPJHFcsPrP9PL2WQxG81mw/H0fDw5HY3Ohv5uq6+pZ+PUktH5aAzPFxOfJPYxYp8Bu2QJ4D3CK58Q86paiFSeiR/Ig7macrdEO5lNAwVeGorA6agRax8ILW9gw1kZRfytgK75WiQrBhssR/Lc7bOFP8azVT/+CaLlHj6qzH1NyAZyiDKL/7L7pvQn2qXM3vwHVeMjOGn+GrNRfp5hioSLjtcncpPbLV7Jlz95IeXo8PDxRw+PDg/QDeuDOzdu/Atvv/vgmbfHF3u7R/+r/8XW669uE1yIGjYnyfW7/5MRIWHuA0AsGCec+cy1X5Y7O8+3dc6Oj48PDw6OD4/wn+21NrFqd2f35p4vQr+xd2PX73psbe1sbm6v5xEKfCWM52aCRox1GeqcYjCBlXz40cb3f9R9+hzOcKL/zZ2bD3HQc3+dF7I31gegAyFmpIWtrW7gp159wK5/eNj78OFqAmEX77y2Nun3J+sbLNexN/ORGJqzNzOzsdj4V/6bGiDeJHoh8YPt5Vdih8Nz8v88Tc4EgGgw0gFfgcsgbPgemPl0bTi8d/D0z771R3/uh997Y/85xEy73R++8fl/8LVvfuf2vcP5YuX8Aq+vL3cIRFGTh/G1BpUKvwvfD6YbYHJ6DWtaz1Gb1c6v/El0fJhRF9fiN5NlB0Ti8qYElJHwb/jyG5ebZG7lXOji95xPTg9PTk4uRi748VztNj69NxjktiaDr7HOMkyN8UGIB4hcdKQxNR+ywfmzuiAurKPbzY0NQoVP8stVGEsKqdhF76OAeaBGg2wzIiisTNzEPBW9SQMg8+FD6TsDVNn1rGi05AcNHAUkmRNWFqEclQO2KMAJtBimLE9N6nXH4qriJmGVz2ZU2iiOahxMXsvhCNPlAMLzKJGskoazCmFC+J6v8Ywc3He6YaP9fqeXF0AgOYgzkhFdvAgk1sKcf8y7xmPYkgX7jG7o8kCqilr6CR4VEymH+yZMJuowFHUI2Hjut4X1xqAkFpKss2DaPzo6vjgbL/zmSRc72SLM91udenjHB7q0sjxNMfUZwzkRkqWGqyvihK+qzTGZ06UP+HNMewpJbbRJOW2s2rsmmXslWPcxJHkJC/JcEKG7VKmiMFMM4yqYCMdn52cXQ0K0lilOWKy+yEOL+/f/0l/M6WcDn/4+x5N34HLJfQPhPezX+RLUuYYs1GmkEyE1TZVfDjV6P5rPwrU8VPh+Rh0Kl5nkQgNj7fRy0agu+2pb9MHrP33y8cMP3z89OSZBvHvvzte+/KU/8Qff3/z4KVgWN/Yu/s3/5cCb1di7vp3VxGXd4rb7KvmbX+EZDQkVJ8dHx0dHJ3ig42OODw59X4dvwZrPB73+9iYLm4HXxWDIDBXLqRWtbx40alBRGZXmRfAwIXKCAJ1O/4NHG3/4/W6ogoG/8+DeQ1+2PIMT5r53Sm7s7u3uMB3oBKG+zYV89t7d9vZ2ezhsf/SY4NEdjbaePds+OBjMZ2v9/nxza9HpGC8yKKMmmyu3CCnxjIqfEssjTiGz0WusE0PmcOQvytBc7+klpit9McgoHTF9JqPt48Ovf/DO/+g7v/3L7759++wEmke9/ve+8rV/8C/82R+9/sbZ5crs5BREZr3JGxiXHFUioswMqyyaWin0ESyiiN+u9d6Dl7P82ZDcSfdJ/6m/IcG81Vkwb5NEovt1v+Q82Byw/OvjosEGewSj89Ho6PTs4Ojk5HzI0F7mZAXps6MbOvqEQ0Ij60yCpVj5VzLLGEPDzc3Nra2tbX+kdnfXr4ESOjAatIqBsCzz2p5HbqACgVIHhykl06R5spylSN93P+nWiCcEFoBgoDzwrYCqUTxKBokk2HDkTIuyONayMzlKhVWGnaQirbCu3NoFA8eCUk6FdsggtGqK6C2CpMO2s4WzS0Us+HQeph0drkiAB5DeMRwyT0jGEzkIuVO8c8sHD2DNp+chgL5S42hFqMCRp6DVITCeIYP/tKBJsxrkkzMKtd2idUmbhUFaROFxjVL0Ciqwkqmz/CMz6LTNJtd8JMy3Xh6dnj87PDq6OJ8yPdEFtrK92VkfrLW7yGvhKiFPL62sLjJ7s2hYYZsu8k14FxmavV9dzDdOWKz4jRNvYs9GE82SQqvqSeKZ33lsng5lTtWkgwdZKTYVvn9ZdK9RWVNCoNQre6RNp2fnLP/Hk5m8K5fU0tMswlzi//Tv/G+rz2cCnzpyHH78rvyXrV1/fHLfSEi5JIEQUtAYUVyHfzZ1B3hSBtWUxa5LVgG7avmKMLIjh/OunD+0kMhBMf2zMavH448+evTwww9Hw4u9GztvvP7a1776pdd++OPu+w99OGtz4+RX/8xkvU+igOmqDQ9UkBEKl+uCA7vw0QZ8At6Bk/Fo5Orj7HyY17sxHh4A2yU3ztrkYujLsdjwQ+cscGNF+a4r7iQeZY45sGFImZzztdX+D97a+r0/6D7fh/7h5vrfe3D30coKaT8yarfW8FZ+a31vj9WrErm6xDP69fmdrdarr1699hq9Ws+erZ2fd0fjzcPDG48e7Tx5Mh30zzc3Jq3W3Ajo+wtxss5OGWwmaoE+LhOR8hK9kOie72syg5qkGtmiM/zJzNd6rWyOLr748cM/98M/+hd/9N0vPvt4c+KLIyftzluf/+Jv/el/4dEXvzhtdaZI6uRkNByjEX1GnH1mvcZQ0aIG1D+k0OE4hho04ZSDQsKDT2JlQjo/cc4zWCIBBCaj2XiEq+zmSrFXkHr9uioCNrJCL7acne8fHp8NRxC/Rq6hyfj2vmYVhVOY+NtHLHUgzelNM29gmENvbG3t3bxx49at3d09ogcrvTwc0YYLzGF4ceGbJKJTl0zRMfKUZs+xITcayHR8Or6XSHTr1t6tW7d2dnagF5uHBkw7jiF+MYYIxCIL9DawhdR0v1YqQMVHa6VV8tMlGxFLui8gvj9+PNhBosCRd/wum91BUrYgSmoNtGL1Tpa5vJeC2bOqoHo0nRCVjRyTqbPRhZZhw1e/ZF3FxgCqlPFjUYZ68xB5cWprehWrl0/3psiEJ5+0DJHhMvfZw4AmXSZbDNetKxqxJyhDn7PSJ+c6q2ttwsBktjg4PiVynAwv8MHooMuScWOdtSerSaOFLkBGzfVYrLR895qXnvK1J1bcWI5xxVhibGeFQcLl+iMznHzBnz+pY63Ur767InHqzxk9XoAIErIbtcpK5Ow7iVevfD9jgoE/0uVq19e3XCHeoxMsd8LQzBo9H3+CfEPrv/d//LcU0mcEf9yncqNQdy8gZ/BVByp2eZCPsqccpA1/VvBvYUmkzjTexoDTAMOjuCAWieTiBUjkNlhzIEf7GjNaeZ//1Wg8fPz4o8cfPRxPRrt7O/fv33v1wSu7b7/Tfee9leHocjA4+xPfPNvb9e0KXrH1Gw36dWBqwms2SbqbLxVjLQyOpnEIZL74AmwdGtA0FouCvXBquingSoYjfzAmL+bxjgAbNkR/sukagbF0f+Qpi8uNP/je9nf+qHt8TMp0cHPvH9zaezT3BzKZPeSke7t7t3Eze7ukcxrb1YLI4fUSVlq7O1evvrp4/dWVTntt/7B1fNyazfpnZ9tPPu6d+uLCWbszb/k1jry11GU7gmPTYPFUn5BzWXS0pkqMFSoiqy+fV29drq0tVn0BKj1bq1e3z09/8b0f/bnv/+Gf/OCdeyfHbWYz0a7V+uD113/vT/6pd7/29VX88mSSK3tEjpGRI4EDj8Cg5awQHsOVNQBRPv8ehDhJkTy4tl88st/TaJI4xYkgp9PFdGrkyPd7EA5Zp+sjv0a+OltcXuQRoIPjk4vhmOlH8p/7EF5U0VMgGb90hlLnIUxHqmkReVgmdDrrG5s7vmxmlzWH9ywF8bNK8LU2oxE8aXhSH4PAaxK0XF3pJvWHUbgu0zQeF9za3FwnbNy+eZM1zKaa9AW0ThT8R90klueoJkKIdKQtCxQNEe8XEcbZx93bpNQWFiJCtWW8cIuW7clmWzAATXOod5Smhb2MKHb1kmkmFeLdWu/f2N0ho4dgotx4OiWDwrVh3ZDD4h9HXJEDpBWCxCv5kGHOpzAQgxQ5Wi7zqMnIqlxpQwMAkShB+mgrMzEGjtOffz6rCy089AsYK6yJUG0e/COe+B2UxeXqaDo7ODl7fnx8NhrNYKfb66z3u+t93AeEZ17E6ly+eAHTOeL6o5Y45a+9xxh+SjpgCTHNfQuCQRNaOCbYeLsm0YV44aWtWonG/us/IM3wg7DQK4yyxl1tty+TojEo0jk+u9g/9gc65qxJlEPpqpTv8WcbORDDHwNKje7qQOvmU61arSpiNYHGGoCcarKfrOXf1pXhFJ7rvwBGqLXEagBbNuBs8eIxHwH7kBUs8mw2cxCLy5xDKxTPd3cv85PdrcVi/eCw6zxvo8h8hTgPh/qLaZ7VK69cbeQtnxi9es6Ew6H7FWuX7X79L+mlc0BV+igEuUaWJ6OL87PTk+Pjo6OjU1Jv372RbHm6mIxno4vxxcXo7Hw0OzldHY0gidl43OuNTKWby6eyXc/FhzPdvoJSVpS0RuTyV5Of/9bJv/W/ufif/OuzN9+0DtZms9e/852f/zt/5+f/3t/70u/87p0PP+yNx6s+PO7DGM6JiFUDFbvpFanWJYv6K4wV+o0xWnHe8KYjdEG30rq67M2md08Ov/bwvV/93u//a7//z/7Uu2/tDC8YEWzDweCtL37p937xFz/42ldXyeh9KMopgg7MNd3rDGkcjxYd14dHfqhADnKxUY/gZT81iGizRgOLyyCnomld1iEGa2tdi5AgDJHxEMFbXD5K3JlsGUxj0HYYKS44rkHn41XDNi4PIHGGdX0fvWI4XtwaDDY2NggeO7u7276Dc2t9HY/P4qPbQko4TZxRr0+7zmC9Mxi0+/1Wr0cajkPFXMBjouqz1hLNB+yBu9/vsqZ85f79N99845UH9/du7IFDV9mY+iIOJSALjX+loojPfxN65Sx2UcxSX23k0Z6ITwPORAISVerf/mn1osd1YbDmI5LDrzqRsA3vDdR3Ep1hOlMalI2CvOkMD/GROtGi2hIvRZJlIQVcrXPJgL/e31jvsQ5Aev0+Eajd6/pVbMTbvPU9kUgcYHbPIQoeTWb+UvfJ2ckRM+3i/IJcH3bx/p2V1c7lVWt+SfawMs0PT2He+S3D9opLivwsx5pZkQ9nu7FINbWCKtcTzED0BfVwQjNWUdqD86UeX1lBDnH0q+3OWqezgpbZlEzbTCtpFolLXd2CLF8oYk7pTxCe5+oE7gWPg0eAHz0f6L34ZrhEgLILp5Yan5R0yVkiM4+NaurpM4Q/xprjx1oBkNOGfI0mn+XE6wRQ1e4aG9e0Glh2sWjp+Tm2tdJKVYpSuAR1HW/qmsP1MRO4LxK7IOa87vbq8mI0fPjo4cNHH14Mz8jsbt+9c+vGze3zi94P3lr9+CnWsHJjb/Znfmlte0uj0EGDD6fhnU0/fMBX9OxafmUsBitdCUSZQ85oN2nUG8Xd6PTQ6QqBBIJyATY695Ir+UvlVuhch+rXmu789u/e+t732+TOrbXvvXLvtzcGB3GTJEAEp/qBk+2tLcIU3RhoPTdp2UPoChNlPJnfuX31yj2wd6YzDYphZvP1k5N777376o/fHpxfQHd3Mtm4uOgPR93xpDWfr/owPDPJTMYLIbKid1q1SpfQWlx2ZrPeaLgxHNFx9/z89vHRq08//rn33v7VP/r9P/OD7+6enyGNxdraRb9/srf3o69//fd+5dvvfetbV9vb68a9K+bFKXByygH8l/5KyTnMdaFP6FVrKOWnSNGhFU71/4knuWJQE4a9zTLlCG4df9A3X7+CC6gyy3NVx6KPpf7R8cnB0cn5xQj3QSz0PS6sS/w1MBcHyRP1qUgdvxYvBygVVLy+uYlDJ2Bsbm1v1Fs2+z3WDbhDMgvmP0sKWmK/XivBJLx1oTT5jxcog0qW4Qn5rq/sxryIieQlxDhXIb6PglCkGZeZRQ5x12DT+K4F5XFJR/6r2PENGkjM4mamBdIKgLllAUVQrL71Q0YWbVRUDTI3AAeG4WPUrdWVbsf3Pd/Y3fW7Pv0uURDeT8+8Q05CtOrv+vugynK+XCsZnKpL3UoboKUhml6nhSxl2+9HAdsbWHWeT/PpD0J4u5N5lwQ8GtGTgk9HopRw67jek9Ozk5PT0+OT89Nz4jIUEIK6HRaUSHiNpf54Oj8fjp8fneyfnp6Nx0whX5W8uT7Y2uytb3TaXdx1Izf1KPMRR2yMEyRbYcPjWnbozXOcLhATV54FQd2XcuZjUpUxgUXhNtblMlRwweUImIvfYXa5g735ugeMfJwrYOej0bODo+eHJ7XmWDgQ+EMtkN2//5ne51ga608NP/id/1KbCPCR6FhnjVtFCjGaqLpMt+xSsYfj5pBjG5RFsUO8NrZjmrD3AGiK7GZyoC47HVS/vbV9YzDYMie2vr220iV4sIp49vzpb/7WP/7N3/onh0fPX3/j1V/4xT/1jW99485w0v8//9W1/9d/TtPF7VuH/4+/OfsT38L9sUiY/v+o++u4Xa7zvhe+meFh2gwCS7YsWabYjiGOw9DYYSilDE6Z3n7aNG3Tpj1tepr2tKfvaQon5SZpGkYnTgyxHdmWZNGWNj8MNzOd3/e35t7acn3eT5T3j/3JeuaZe2bNgouva61ZM8OXa3nFuSeSxFavBpFWTWO8t32oWNFXWJRIEvOV1KcB9z1GlXcVNSJUFI4IwmQyI4jjcgSxtIoZaykO6EqiYt3u6/7ZPz/96x9RrX4u9yPve89v5LKHnixTR6Ll1ubG+XN8vE8aqe5kZZaWFtfX1qrVqoY9opRAkHHJlcuV8bh47UbqE5+Kf/Rj8Y//ZvzwMFBMoExSqWZ1oVVd6JTLrXK5UVlolCu9XH4ci/eTyWE2x3IskXQ6Tfa6cioin9xGvt8tNRqlTjvf65bbrbWjo5XasVqTuGgT0brZ7FG1eu3suZfe+Hj78uV4qZiSbrAcZdod9I9PGju7e9s7u7WTuqwHuAtnFIy3fQC5VM0G1mc0jIaifncTUkjwRg0cDVXj4oqsXTDRmVSikElV8plCOpFPJUq5TDmXLymSBx1KyDFrvL+9d7B7cHh80hxOYrlCobxQke/NFgoaFohAoqpsULfbr9XqorlOuSXEM4O8aWhjc+vshQtr6+vlclnNCgaNblrN9tHR0fb2zt7t7WmjkZ5qcMDqhmR8JpuZRp6FED8Kc8QebrrK7UkKcpmkrGIum07EvTq0L/Qq1crp06dOn95Kp9PtdudAgrt/cHR0LG+ngZQqCmNJmShkUVODtK72lQtxxDiY7FLkcF3EhorOIcvhCvQk4RGsooHOGGSMEpt8hFChhv6Fi2J+vroYn1UKua3V5fOnN1cXq9l8Tvw9OqntHR5u7+23Ot00XwMssTYZT8B9dOmhtFeknE5GeCYcK1/q1IBMrltBWT4RK8+muek4xfOGSQGU9M2wMcvnpsMp37tt8H6RWZunMYbcdPa9OiCHArxSSL5gb2+/22xoIJOKx0r53ObK8ubq2lJlQaMYSYBCo8FwIgh3j492jg7qvbZGD/lykWX7ayuVcimXTDNvAKFEHzEK7DH4NuucsfQJuYVK/HmgrnORS2ciszJt/5QXYHNjHiBOxrqsGBNqwAHeaaLBg6BnGpCvnmSqxfxiMZeX6IvTKV6I0h3PGt1+vd3bOzp56fbOrYMTHQ/Gs7Eg8QgsgAv/47GXPvNrOr5XKYj5q0if++RPa2/BBAfTGoqLjnYcsovGLSRfCknX6C5wxYURAjdlqyLCitdiiapHBBJDpcxBK9izmWgakSq+KFbLleVcvsiEiurxfiOZr9R4Mjg42PvYxz8iz1GrH124fP4d73j76x97dHF5Jfl//Kv49/+j2PaOzM/g933H6M/8qdj9lxQhT5j84I034+FAYioI3ZelWZleh9pqd2Q1NMaU8whgA6DxEZBGS3ghSyEyxnqluGmXSmR5+4Af7GNhI78gvvGhX7703/5b+cZN+ZntSxd+9Fu+8TieCPfk/ThDb5GH29eXlpZEVfWkMG1xYVFJGqqgjL7UkwYoEsGFxYViJSc6HOzNfvInZz/8b2MvvRTv93lljxgg2iZ9u0JDaYXMCb7cZ+pGemDKakxEZCqBCFtyMkkwfTxNTOROxsrRVaVhMnV169SnX/Pgi5fvi62trm5uaGQkZRjwLEyvNxgpEj06qe/s7u/u7dVqDVGHZh2Y60cktXGWPPDonLpHK9Ujbti6x7nIyWoFNBEJiohL1TjP9Kmm4tZSLrVUKizkc4VMMp9O8p7kdFo0hg3xRHcwOpSB2z9U2NbpjqSsKQ0ZeL4/p3A3U8hjduOJ8XjcbPE2rfF4YuYJWN5dl83m1jc3T509u7S8xPR9MjGUj2lRtHl01Dg4jO/tP3h8sNXvlqeT8mRSnYwr0/HCeJyfTvqJRC+R7CVTnXSmkU530umjQnF3aam+vDwtlyUIjX6v3e1o3CEvsrq8dN/99505c1pJMJ6c1LZ3dm7d2rl2/caNm7cUWSMuaIj2PE1vYgQxEzPFx8AXkY2kgioehDOSUeQkCKmuB89rFZUdtEfRdSoo4chpl3b8khKJl8Ly5Wr53Kn186dPLVXLGkFpJHdwfLx3eHB7Z6/T6xeKfAeUN1Qz7STihuXHYqX6lPUUkMkML7ZZXK4uVHKF7GxWOj6qPvt84bnnU/sHGhokRqN0p8tcgdiRyw5KpW4+v7e5cbCwsF0qH6TSncmk72G6SJAC+PhwNJbnuHnrtsY+sQkrs+U8solEMZMrFQoaz2g8oQBgPJkNxpNWv9fsd+dLcrOFarm4WKkU8+VMNi9gmRiT6ImMMvhK0njGSRgyb5ISkYWgQhrBI7pSGsRZtLMHsZxqC3TXqX0Pk41yxRRktkHIhRy0zNO5eI5SYUmeQ75FpIolB9NYsz+udXq1RuvG7t61nYNap98bCYUZr5XkwUO0BKWArYmrT3yIg3uUXvVs1eHuFSC3g0Uq7yTOOWUfGRmL412mwflc1x/KEEggeoSq1lq3jImhJBtZdyWdUlHCycMcsD6j8mFTICuuTabjVltSdUM+W/5gdW314qWLm1unstlyfDqK3bgZf/Z59ZXcP5h88dsn58+b09zAVKaAYu6akTcPemmnYbg8gEDTmEORjnrJ5XKs1axU+EQHisJCdyYmPL+l4FFQE3RIUQFVkRvvqtHgQyeCHmejn/7g0o/96OJzz8u498ulF9/61qOHH86XyoUcC4SYPM+kymVWhBb4sDazHflCvlQs5xW4pWQfIYKoKsMngeZ6Lpcol2ZLC5OLF3qPPlp/4DWtUnnS6WQaDVkB+QB5gtR4nB4Ns8NBbtDXltfW7+V72rrs+zolPzcYqExG+jweawiSlPPGzMQ7heK1zVMfeei1n3j0sVuveXB27uzK6VNba6vVgoJInvMQtUf+BkO702mKB622vKDAhDvAG7iJOOhHp84j1+eWEJLQwhUjGSIlbKG0Nw5Uy8jj1dLJeCGTzmfSuIN8XpvoL15IjfvDkTSw3mgoaBV35QzEJOyAcMG86h+zK4hZf+yb5EpwCg9mL6+hXjzR6Q9Omo3DYxnLvd7Nm6WrL56/9tLbr1/9up3r76odvaHdeLjbfrDXvtTvnOv1Nof9pdFwbTjYHPS3Br0z/c75bvu+TuvBVuPRk6PXH+1fbDZki6f5fNz3k4V1m6/9diU358+fu++++y5cvHj27NnNzU3FBDu7u6KkCGAiOWiakw+6mCQh4WlxDSHMiuiq66gd5bFMoYaQE3amrc7VEmSHR+xVF+Jrw8b5TE66VMgvLVSXF6qELOmMbHGz06232rVmU4NwrzjOp32XiPkqtCF6wIOtkKssVDe2ti4Wipd39i/8+kdP/8zPr33kY8u/9ZnK81eKt3aK+wf5/cNsrZ6pN7TPH50Uj44qewdLO7tb166fe+ml1SMFVMlhLjdVtORvq0mlhNdoOG42WoO+PAIun81zRBqi8GKClnxKt9Xti3294XAgh8AkMuZeIxtWxbC8ghcV4Cbl6OxMg4OFMEgAz4fJzhDfICqy/9wy55JnVlRRxLOTNScC+RjFQWjozPQCoRI8o1EXipghB57M8cocbqzpgjgnMVW40+r1m53OUa1x3Oz0pNzcoQmzVdyJgU9uS/s/87trVe7RzpWITqbUPL3iTLRT8u0ISs5zuGSWWDOtw1Fyc9CX0iof1eIKBA+t+welwK9IrxViZuSwg+fgKk5dTLHnaMpzbO9uS2DWN9YvXry4vr6RzqSnC9XYzm7il/DV8VZ7srjY39roVUo8E+73Gasf3ACWGJnRv0pKh+U2Bv6+hKy23IZC/wWmv8vBc8hayQrwYLFiLkW18jxkai/ZYGl5CD4EusQGl9LtrT7xybO//Mu5Jl8GbK2sfPbL3jcoV4WXohPGy7yGM1GUqyiX87k8szPJuJqV85C9kW2EepI27IVCMSgrHZjwZPtgXCkPLl5onznbWFs/KVfr6YyG/2MNmuU5WCf2qlO7WLy9ufXcffd/+jWv/fTl+5+6dKl+9kxpfe3M0sLZ1RUFpFIQa6IcK4vUZIjbbTyH0mDI614sBbZSNkuWexGDFH6DbJDQRxLCQDEdhHxsntRRNdwaQWBsMhJlS7ms3Gm1VNIItFwqYcdy+WQmLWBafm1GnzunGALuOIh06XRcLM6yBEAE1Giy1+9rcAsosAiL6rtQ3IiSiVEjjXpDg7nXvfDM21549vEb1x7f237TycGD3fbKeFSZTkrTSX42zSgWMaQhCXSdKjM/nRYn44XRcKXfO9VsnqrXVtvts83G5XZrQ36vVKwn4/XayWQ8Xlxa2tra0ihzcXFZMibq3d7ebne6Ej/BieKAuKAMPQQbAv04scnzkH2ORigHISOiu2x0DSur8+BY3IYruin/MzDGPsbSyVQxn1WUVCkXFdOIiv0RTwLWm61ms62gnifn5bDlCPEWGvURSmV4wENehtcgLufzl/YPL/7mb2186NcqH/l49plnMzt7yXo93h/wCjNChFckZWoUku10io3m4vHJ6tHRUqu5fny80mj2crlBLs/oGcYNW43W0K+qFMCCVQzWQDY20zBGvoHnvcdzPkruWfgs/ZI6T+UyWEPpt28iuIjtiIlo9W7jJEroHzvjU0bGuiQCKy94EzND3WpHMSdu5gd6O5uanAs+qM9GKY7pSEZGBkJhoEitFtSu3EN/PGn3BxrVnTRb9Xa3LxRY15Lw7X1sochDYac/88d+Vz0JyPc5TFodaxfGEnNcoKGJDH7GUU4SUkI7RJQcOAPdXW6eqR0losbMZC67ADkUY1N/uoxYI6vZXEHDUoXzqmktQBFk55vt5o1b13d2t6U0LF+5eGl1dS2ZTs8yC/FGLfEzPx/r99Vk4tb2YKHSPndmKP76YVdxm4G2x67qT2CzmMffrteBwJRj4MmwalWaJK1QGCv/oghL4S6fwC0UZdx5G0UBs69DWTG/x5eEJ5J09/vVZ56+/BM/sbC9raHroFi88frXPfPGN3oBn++dYSZmsnLFYkGeQ+oqrJSrqo5T5auYqkIeSbYaTFuxSlVbbDCId7sa2w7XNk7OXdzd2upWqo3NzdbySqPKTY4GdzsqrXKlXSprGNHJF9qForZGqaxLzXJVxY4Xl/ZXVvdX13c2Nq6cv/jZh1/3qdc/9uQDr9leXpYHWysVTq0sra+uKBTNZdNM8vGgnijEMvZOp8cLTOQ6Om2ppcATu8VDAYkSQVhYatULzA9ZIQVsolLiJwWQgiAj+kFIuO53g+eSCX89orRY5WE9eQ4RCHeeSg/H8hzdjvyYKKuIjkGq+JTLyPvKu1MmpTJMsA367pMkK6RDLM50Vh7011vNU7Xjc0cHj+5uf+DF5969d/tip7U+7MsfCLxJItFXDC6WZjK9bLaTz0PMfKGbzfaymZ4vDZNp3o9IUANS6clkpdk8f3Dw4O7O6X6/nIhn5WB6PVZJpJKTRJwRG18WbddIzXAjXf5Y6EuEaCNQxIohUCWtJoqucA3jpBJszlIiDtGZK+J2fdV6S6Qbrtyp46b1Y88h16HQOK5BHJGxH13SSE5u46TRrNV5hFxtK2jS4EyF5Y69wIQu5LnFmsVOZ3Nv/9yNW+c+9BsrP/tLqWs3Yt2um2fUNS6XRuXSoFQclkqjSnlcrYwrlUmlPCkUplne4Cn0RDcNfJdOame3d87u7sp4s6iLJYjjxmjSaXcVOIF/QMp7Jh68kmoqs8CtpnDAHBMbhtgTT2Gh3mCkEV9HDXU7klWcUNyrV7gusWEywqv7fAXDIOzwB/TJsCMQTvuIsBYicxpI4AEVEWTDF4qr/oyvxikGVIgJlXUpmUac5Dl68hz9WrNda3W7El0BDApuzW3QFz/32HOAanT420vP/tbPikjg4IS/t9YFUUaOfWQykcQnFXBkLPZFKdSmov0wzhk5oTFfgDQmOKQnB9LqTJxCVWSvFX8Xi9VyeUHj4eksaUVWEW4g9Af97Z3tD3/kw5/+7BPT2eT1r3/0bW9/+6VL92dyuVg8E3/+c4l//E8S/+r/Cs123vj48Xd/Z+eL3yIwVDlMNxFTICSMivqDMUv3vaxWPJNdkm/gfbES7tmM29mKWLlnzLw9+AoUiVxYP8Frl2TJ+cYtEKrQYFB+8smtf/fvlp96ku4T8Rff8fZPfvVXHRUKk4EGzoylpKKS/HhirGBOsaeM4MDv2tGIZmmRpT7qX/STYJs45qDo5eYV8GmMIoEUNhrodgfDerffGAwaGgJL0Q8OY9s72ZMjvEt/kB6P5MYSvOuW8XM/lRqnkrNkSgMUBXeNUqlbLPRzOVGcex7jYYJP5k0L+dzG+urW5vry4kIho6BfQ52+BxgdVkk2O3tHJzt7B3sHh0cntU6nI94zfRRPyMpwi0hIMteoiByOIiKIE+Mno6Pr7O8oClEGOEIr/VqDdFUWZJyOTZZL+dNrq6cFz9rK2vKSfDWtMlU13j86vnrr9o3tPS9QGc4SKUlMpVqR1KRyOezgbCbvVm80+l0eisdWsKwTRuZiieXx6E3t+pvqx69p1s722jlLmJI4PUomB8lMN5M9KRRrxeIwlR7JQ2Qy2kbZzEjxKBN9owxzfePMaFQc9Be6nXK/nx8Os+Nx3tOAoTWlTrVy7dTW7XL5+a11ufnxwqL4WyyWJObNRvf2zo5GHicnDYXYWLCJRMQhKolxpsy1KATtTD/RFyKJbpgyi4XobmJCa4kI2aKR0GHyRkds9jhKoQUVZ+CtshpI8TnkFAM7HoOUMKb6k0mzq+CgJXOrQN9fdS7IYeeZxdWR/HNyIZ+7MBw8fOXK5U8+Ub617e5jsWx2VshPC4VxtdpfW+stL/UK+WEqyYuaPVQR6RUNJPq9ZKOVOTpKntTTxyeZej3V7UoCQxuHCwsvbJ16bmX9qYXll8axzvxBXblX4S9pUSjnd0Hx8Sh5kSAxvjeN3MwUwLCs0A/fsVwJY8YaXZ7T5KuG+bwcoQaDtCNsET/W4hO0lUoFOVC7nZHoBC0DTPBDpZi2ikYYaCSJaRDJY9irR/bTOO+qmOUymUohX8lnssEhpdOS0ZN2f/foZPfw5Nbuwc2Dk2Z/NOGNiimJiwTQjNV/5P+vPfG76g7585/+WVMKq4oSM6+nTYKI8IkE0MyCHLUsFilBz8hzqJiS/QkFxJowXnO07UlGqnn2MAItynKDvCtbQiYDLjtQKi9mMgWJgyIP7dWMmCTPcfv2rQ//+oc/8+RnZYkffeyxL/qit52/dDmdyctmKQaLf+jXUl/xlTG/9Emp8+53HPzNvzrdWCZYkVwp4GIqTGNvRVLpMP0y6GlQTNTPRFSGiQ6RQHrsyX0WkAgtyb8IIKBZr4NZFzxSP5bbaDDBDHQinv/EJ6r/+t+WfvlXQtf1ixee+fqvefGtb522OjyGoKG1AqRUPJNNZvKyrsR96hfnNI1VKpWlpSXZvqyFjXkqEjQS+Qj6nIgWvT5dRNZeFwVnfzTudXtS9lpTQ3wZeR7iUlht9+bQirX2PGoQiEzcxRsZ1Cwtwy+bdjVdKRXWVpZXWC7MGyWlpgONr1ttNd5sdo6bnQN5jv3DvYPj43pdHlet0QLEVavaidWSAla1cKIfwemD0LU2cdsM1553TFjjkQExOaEIjALyHJNcfLZcyp1aWz69vnaKEdBiMa/gACuoccb+Sf2lW7ev3do+1si/N4qn0sVSubK4gOfIpMUeOXeB3Wg2MT69vqgvWslEVDPZ1/c6v//FZx8+OchOMPEBGIm4zNxeefHm8toLm2c+t3V+p1gW7y3OwCg2gGiM+58yukQf1hNBL0xTg+Fmo/G6vd033Lp+fm8vNRqJpqHlYN361covvfuLP3Lp4nG7MxxPk6nMYmVJonRyUj88PD48PpHrF4+QMvld69F4MkZE7IYhJF3ZB5PUu+yhQIOfzhF+VFYeChs+O+bOCfCMJdR3cYTJAi3qq3VZ0AwrdCkzmvGYAlO3UhaVYaQhM6vhdFIDUBlfseEd+/tf8syz527eEo9D77NSafzwa4Zf/PbO276odu5cbTJlfKwxRDIe7ifQMSIArQSn+N0bjmYvvbT8oQ+f/rXfWNjdToxYUE4pgZtI7C4u/ZM3veOFZKrZ6/Y7jBh0Bdm3zVdo4dsfJrDARgDRE1OIGAbApJPSNtRM3YahGfNRyggz0MJLJSSscorVcnV5ZTGXz6nkaCRroBBC7VmAoV1QN3UnioZewUa9qWfegxh5DrsweY6YPEfaniOXFZlxRMn+eHbc6u4c1Yi9tB3W+fgJy/P42pXIoq7UiyCUvku0Xvqte+k5Xv3zHHsvmgN3pBGK+YcjewauKiEFdwqZmFgzbT4Ol3Ss8qqIMUBmxImI7EpRyehEDGHAEXpxQJDVJomFLxFJxSop16jZrF+/dnX/4EAScOoUX7lbXFzUQMUUT07TmdjuTuLZZ/Hj0oq9g8yt24M3PjKtFOUG+twvJX4JcRiygVoxN57L+dvDHpCrIugRCRhulRc1kSABQzAoM6kcwSpIFVLx/eJer/QzP1v9T/95jlLs8I2PHbztLePFRUQ33ITvM7xQZJRKS2EhB4HmdKqYjNftlUtZv5op0IXLSsAApYBWdksaHTZ7K4GjXMmZ7Es2l9GASRsvZCpqK3tdTJHn0lmRwgIZNu4UeIl+uN2MaYKvaFRS1oGPJBZ5mtj3c5IsT5LesiaMz0cP5ZNanS6L/WWOeVkeXBccU2stPLWtimIO/72cLBRAbU6HY6kbFIbBQbY4V/1UbFbMpsvFfKVcqiggzCs49j1JP6jR6ff9MIcGXbLDs2RasQYziQwWKcDTgp7o9vOEGlQl+MTjcjrzNcf7f+7pT53tNLNSW0FAj6QnVzb+z8ff+T8ffuMnLzxwfW2zWSiNTVyAsphgtIlI5Y3lb4QJvNHwM8CuwHW6UO3dd/n47W/b+6K39qqVVLOZa7WRXW/p/uDs9u6lybR0/33tra1uq60GFMGIA2qUwFqjV68dNyVk9BRQ61ig4TZIkBYKCRSkQSwLGompIdnm+NUaTtQQT+5CEqApl1LjiK4TRy6hKrK3Gqtpoyo2N3JawlxuTOqTTca/+sqVL336mdO7+2JTaHZ0+lTtu77t8A/9/sO3vuWwkD/hFQ09uWp1JRHLhDlYAhSGCGpY/PdIaTYuFOrnz99+w2O7Dz6gUXL58FARk0ARAvnBMDGbXitXaxoF8kjdBP8jR4RbBUdcg9GhTXBQbyY1ZkR2XGTx0ETnUliHMTY+qLPkSxjJOzJRSLhjYkonw2Qcx1YM84F/BCAkehP8oAHNuAr1dWQZsdxjdlQ7yyIfDbWk/ZITPqbYHYyabZ4RbnX7bS/twOrJ15gabt9Mdmvf80d/V33Z6Wj3JciPsVK6i2AcQKxAMOdERTjmutgCjcP1UE8MNZHN46gCiSwIFCSeo5BpK4QUSEqYJFT0neT7LeGKgrCZwuvRoF4/uXb96vHJkezgmbNnT585U60spJLhXnosns3N7n8gtrQQOzqKn9Q0Ikjv7GauXk9v745z2UmpONMoVeGLwZqKeYyCeTRPptID2DnWARVdlpAyGiZawc5KMGWLpEnKV4ey+9eu53/1w6X/9F8LP/fzyXpDlabZzNEbH73xvncdnt5qK1pvNOq1Rq1W52O1DAh4f4mcj9ASahLSgj/YJ9chzyHsJczEfArZDIicLhsiPmcDYMlmKe5SttcZE/vbhaVT+VymWCpo0FApKQQvVjV449W+mUKeL1MVWLnKq5558WyaB+zUnvYyIdo0lC8V86olb8M3Svx+SXkNLNtowqrcbk9INJpyH30phFiFvlhlLAeO+gwxMmF4DTK09AnHEBmTJFKrPCXJpUg4Z712OjEr5DLlQg4sSgIqJ81WIRUeTaYC4+ikpk2eYxb3d3BLpVzB363ygEP0YzqbCW3ZmWQpFn9Lq/X+3VtfuX1jo9sW0OpsZ3Hlma2znz53+Vfvf+2H7n/ds5tn6uXKIJObyrZOZb/8pVvCSaJkdcxAcDxKxCaSkrTf7S9vtlAqLFcri5XKwtLy8tmzW6973dYb31B5/PHEF7+t/8hre5WyDG6y0VRT6eFwqVbf2D84dXDYzWYOxP5cXpSWM5djg8CjgcCCFzLaaAHqA0kDBa0bkBPCSStERbiHuMqgQVQenNZIAYJGubZtEJtxB/U8YNU1RhQMWoIRpCAdaajNUxfSCjNI4YDlI/C2Opl8YPv2+65fP11v6PI0lew8/Jr6V37Z8fu/9uRtb5E7HKYzonZyOsvGpY2KgCTfLFRV6DHg9Zb98WAoySZSUBd+AVQ7Fq+l00fF4u7q2tHKSqrfLzUaQiA5m6512v1M5rhYbGeZA9AmlWDqQpxTw3IhuA1kBm3wKAMfwefr4XgikZVaiwTWHZUxhZgMZJWmEJRkjPzmAm1DHgWXHwlvKECW1Z1Iow2Fl49WP1BdO2fbhUNOwSLYOBEM+mOcpz6k1I5DFSF61S7RjJzjpNUh8Gp3B23W/AkdbKOgc2PacHQczGbf87vrm4BHuxpzmAbhH6JYqqBNEEeyuSr0gsg5mTOW0ihHUmPRR9VJ5HLNJULCR8wl172Q52ryG8wcZbj/bD4xkpbkxKY9GbJ6rXbj5vVarVYsFs+dP3fq1FapVInWOKkXRaYbG7H77ovdf1+81YhduxYfjtLXbqav3sjc3k3lC4mzZxKLi0g1T5gAtmfIZHKZr8dPBBaCRaBDKCZxJZEpAyKBkBdp1Au//pHSf/2xwi/8Yv7Dv5E8qaleb331xtd92fb73nV88VxtODjc3dvb2z/YP5Dn4MUEvP6EdyYmZeW9QiUrm14oVioa3RbkLdU1QbLvc0AgBAkCRlARC4oaggo9QuzHY4fDUgQdMpWmq3w5gpCR1arc2JSvRB24FefNZBfLjKKaN+PIkXXm47saAfGdOKZ9udWjkRovsh13ewO5jXqjJccx6DNJp/pSZfxEYK91krgOUaFJbW5cuseZkvSK3Z1kEnOApBCyyazIIWcS8QpuI79YKS8KIH+3ToXEH7mEVpt3ax/XahpyxJMsptB4Ss5f0aKwkv7zDgzcB9CcGo0+cPvGV+3eftvh3mqPt6ooferCAx9+8NFPXnrNk2cuPXv2wu7qeiaVLsiYS4Kkvaa3aaJf2dsE/OK1uBmRZmGhsrhYXV5cXFtdPbW5sbW5sbqyurSwsLKwsMYK14XMqa34Qw/GHn7N5NKF3oVz7VObscOjTLOVGA4Lh4ebOzuVfn97YTG2vrm0siLPnkwlu72uXLQoQK/ulHkW2BORzdAYLi4GquI2gsRiwXhDBvbUgZ+HpEquB9fFGtBidCiyaNiswuGyCoprHtz6CSfoJs6zSdhkOceJRCYWe1uz8Y03b5xr+RUD+VznDY8efeD3tL7mKwaPPhJfXJJ1z8cTkuGSkt/g4shEnjfmRSiOP/oDv+yNQEQ/GpoMur1xX84/1lhZrm9s1ldW5C1y7U6+181Oxuu97iybbpVLvXxW4ssyKcGElGH9UUslSBI2xktCnDlPSJfhg+SQhzgGWmCO7Mss+JI1CbCOGRCMJgM+79rv+j3SXdb6DhVXinJCn3kFE9Z0hlzmAG3gh2laUNAVOTYUsiYa1vP0i64LRmaV473BuNnkY1NyG3Ie8hyM1N2aE4EkTJPvmc0++Ce+293dm/TqZ6t2r8z12Ls5ToFM/CvpQIfBkkKXwEC4EXAHecgQhJKrYp7LcoVYiT+soku4cdqHZlSTv2ahjJS0kGJtFX7dzY7jU0Uvw1pdnuNmo9Eqlctnz57bWN8sFMsaD9CQiokV4sjCQvyhh+OlfOzpp2IHfFsi0e5mX7qRP66nszkP85OzbJY1EEzhsqlqCE+EoRMxpuMBowYAxpSZmVi820vf3i7+xseq/+4/FD704eTBIZ3GYt2NtVtf9aVXvvMDvdObCmCax7V9vMZBrV6XqqixYOWFkD/6XQo37aVm8oIaBqRTafVkUacoJDRp9COIOXPyr6hqX8EMviK58XDEZ1OlnQq11cJIsu8liTIFY/nbvt8bPeR1OryPKwRYXuxFW+AMI+VxZKOrZWJ8fOt4rAbVqDwHL/zoaMDREuU7nZ4aEDoCFIKhM7DU0FpVOHGOsOAQOdE1NqfQnXYc+BpUBhg22ZtcKslTuNXSymJlebFaLiiMkOegmnpudu056g3fM8jy4WFZqfA0ACZGEbyuYIXX+v2vv3XjD1x5dqvbyXjhciebe2Hz9H9987s/ffHBg8XVQS4vYcjFZhmWQYjIDjBtBQS1UEqmEtlstlIuLS1U11aX5CY219c219c31tc3NzhYXV6Wq83nBWFCtO53O6NuNzUe5YqFzMXzk8ceaTz6ul6zlby9nWu1ocBksnZ4lEhnk6dP506d0ghRUXmz1ZQtldGGmqaqiGYKwXyLgmgJ0WgB5XGOBVagQlPA1ZhDZyomowRLVJl/tWBvCFayuGGo7QkgyuA56JZ/BlbsYQVrhKQayVEqWZrNvmXn9sONWsYCM7p8sfHt39r+mq9MrSwXstkyz18Wc8V8IUyFor+EfnLGcj1gIKPO0xgiTLfdJuCWIqsPuWTUPZ2Sz04WCgdnz+1ubs7G443t28nxuDzg0ZlOuXR9eWUUi0vUkTkPGgDQkZ/QtKAJKNhm/ddvYsqDwzqhoBCPKGYiQDCoohxbfirI7TBn6NdP8fYpCT0QixbwISVSRVaIhFTQBLLNCAPh5tR3O/BQiWwqxfePpdt0qg4To8lM3uKk0a6z+qDX7g1HAl8w2KObm+YFKgQPf5d5jjDmQGRMGlJABVkMp1wMB/pTQuR0Xb47pHBxnswnc87thMSFeRHq0iKN6rqHmRI2iR2fz9JIAlDUNnzDVMpTH5/Ur9+82Wx3KpWF06fPrK5tFAolbg8EUAGWeSgYsbQQG41jH/9EbL7cJbGzm/3lX8t85qmYwvWlxVmxEFeg6gVXrquuUE0CGR0AFoDxH4kNb01L1Jq5TzxR/U8/uvCf/nv6+k03TBosLux8yTuf/0PflZrMUuOZTHS705PPaDSaMtlCjpsowi8dzxfyCwuLYW0VZiubYckv3yNJIWg8pir1NcGMD+gH7ylisgSH7lREqsR0TFB4jYQYd2B1VESOgYXtdg/yKgr55EtUGn1DmyivalSlAgGndEiOTF5DmyImMUfleVvkYNgfDXv9Ydsvc2wz5cZqNFhvZxhYauOkE8GN8ggvgRmAh24kiipFp54DVC/ei3cMfYL2JBOxbCpezmeWFyvrKwuLVcEjynjMlIjJGTY73cN6o9bqiLGJVNbhhr8RneS2AcHtkO8VlieTtx7u/4nPPuH+SLVi6eP3vebfvf19u5UFSQwjDBgPPfD9EIRHRyU/ycQsk5bPSIoYcl0ba8ub6ytbG2tba2trS0t8vZ7gOs8XvhSTCn4TWn42egn/aDgZDeKTcUlmMZtrXTzfabUTN2/lecEw6dze7sJsOtjc6lYWJCHHJyedblcsk70SzTTkFAGxIVDmZfJB4LsSoq6dhhlBbskDC+2RYihrclNTl2gLqzcjlPa8fhCreeCuamIYFZVgoddE8Tbl5dHw67Zvn+p1xeVZpTJ697unH3h/5vy5QjKp4V4mlxXPIqkaQz35NAyrGZPlARAWpKhNa7ufPM9oqJ3nZVba53OZbE66kZKkFQqNpeVCo7G8v5eYTIoakaSyz66f7sZTfkOpBJUVTPg/ixZTerLWTiYUKM5iSaYbSXKSFpuIivzzY+yiaj7RVZX0BKf4qOBKyMT6A41FGJ8Fg4h1UmE35dZECxrHf9hPizh2HgmJhPwnKEloIWlsOJkoNKi12g2/h7ijYY7a5J4NlKfV0Kwb1c/3/PHfXZ5j50XRLxIiklAJsiQCmdwQx/R3Kf4CrqbOXYyBBuE6+coWgTk0o5xDBp1Z9HWNcmqfgWEqyWNGOXmOVIZ8zIVUQ0Zv1B+Mjg6Prt+4KRMm43v6zNnV1bVCvqg6ahFYaYywSC3Gy9XYa+6PnT0T++yTsQbP5ZFkmA6Psh//ZOapZyRQs/W1+MpyPJPBNYntMB9OIpIyYIyL0V++miYFGI7yTzxZ/lf/rvLD/z77W5+O93kULqRZInn7fe+5+h3fnBIwCV5PztMPPd73KdehY7VGWEyQxVdLFxcXy6WSLWxCqHIbO58X2iLyZDQZ8hoUIkPRTJ0jlCHKhPymmH54LiHQDcRRW7yA1BYF1gXtpQQy//ph+DHGI8EKpBQOiNTqgjK+pyKMg+eQRZRiqxeCd/ufwYhv7vd6fI6p1ew0220FZepN7Xgi2FGYPDsA8BC3mIw6Q5cowQ6rOoIBzDyYqUO5F69EBRhm2KycstrZpEaMybWlytpytZzPptHASVxMTil8m9TbHXmOertHb/G0WCWAc+ExDo+95F3U4msa9d/z4gtb7bb6U6rnC7/02sf+4zu+dKJYgRWwihlUw7Bzr1T/uI3EbCppUp8aeVUqxZWlxa3NtTOnNjbWVleXFhcqfn+661FTuHH7g6fONOCAa+KMKA7ZeN5FpeTSykuLndc+tLO22t3ZW/EgWGnx9u1CrX68srITTx4dHXd5hTOPHUA5KRzJEW3EX3MacVCyZATF8AQhnVKEKEAAqYbaoIJIbvKrmjaxihu/vI+PpYG+A05VIaK+jIrgx+KTxBBG+vHqePSW2sm7Dg/KvK8pNnrH20d/+LtTb32z3IZQE8fgrtvhToMO7IqVlImE+yE+r2hkEUepUqks8jlMPr+Ykf9yV4xK4xJdjSxGudzR6TP3feITWT+YNUukmvnCrXy5PZBnFmPneDvMtEa4R+EsbHQutOxMdBaUhcNABhwt04B0R4r0J7QAca1nalvxlWSo0xuHF2ELE5FKV3FUiWgw6upqEN0Rn5j7AyrR1l8TYZJ4lpiJfkDAi1J6g4YCr/6gNvccgjYos+mv38icKvPP/O66z3G4cwUJcPIP9AIhZ4pyHCIPRhKULa1WD+gakkUBzoWkX534zE0FbnGoQrrqTNpzA8G0Ygcy2XwimYE7Kk0xFsz1ur39w8Pr12/JhC0tr5w+i+fIF4uqGfoyj9UUfdJ1Nje7fGn2FV8Re9Mb6WJ7O+YVfgowk0fH2c8+XfjJn83/+E+mP/Th1G99Ov2pT6c//ZnU08+mnnsh+blnU596Iv2xT6R/42O5X/iV0n/7ifIP/0jhh38k95M/m37qc4l6ne7E40ym/rqHd977nmvf9o2H73nXbGU1nc5KwKTNskO9fr/JCz+bGpyLdoz8nbK5XLVaVcwlEZbulYrFcrnIY25pluTa4I8VLZmqCJXJRXSjJLMkV8DNPdk66aopq3yd4iKYpWaKOmTqwDtMW7gLQk7wMXCSI5WjG/GNN6em5DbKZd4uKORsD3nriGqH+xwa6mkQJeehMQxsmfPZQFpcgmMyQw2BVQOrpxP2bNGBCvOhUB0IDZgWWIbCx+Q5yoXMYqVYVWDv96tixliWE+8qemi0Dk4azU5fsDva8JRHKqmmmaNTm6nUa2snX/fiC1+0fdsAxhr5/C+97vUffu0jg3xBLRFsm0DaBIxi4mI+u1AuLi8vbK6vnj2zdeHc6XPnTp05vXl6a219dWmhIn/BvL08M0ghxkbCIz8mX4YD0VYYgL7vhXHPlW+Ywi9hmCuXCxcuTl772ubiYuHZ51JeOF45PMhvbz+fLxxNZ6MZDwvZ9EMh6ZFoofPgjyGfiRpJtncUJBcia3NSCdQFnKFm9COisteJGuQbwKzHnTcUiuDx3IML2s1r6yeSa8PBe06OXtts5ITh5cuTb/qmxHu/NL28nAqF+QMoHH/Y5jmYWetC6FxnnhpmHBOepnDnthuyuuo7LDNKpSbJ5PLVl0q1Wmo8Ts1m3Uzu6aWNzoz3D3nmDrFTTSkFsqV/MHBrLLuSGHCRNTBACCRGEuIYDsMXSMfll/8oFpXWEErdocXio4aSnXanJbnvtHWqujJyGrM57Ji3FYaqrHJOKoTJpZPc5TBrJGEKBVv9UbM74NtwvX5XYQYShKMT/oaDNsRo2B+P/67zHC9ob+75HJo4mcSmqLLC9YBsRLVA9Shx4osQQgXn/HHoZB0I81dU0S/X+dcZ3FB4EhZWpTM5Dal1RZ24GwK5bq8vz3Hr1m0NKFfX1s6eObu8spzL5d0+O/2oOe2D/dLRLF+IbW7Gzp2NPfq62FvfGDt7Ss4jvrcvpUx0uslaPbm9k7xxM3Xlaupzz2aefDr9mSfTT3w2/ckncCRPfCbz2aezTz+Tee5K6ur1xOFRvNGM2/eMisXDt73l5je///hd72w+/mjv/suThSqKjqpjLWQ32u32yUmtXq/LsEjK0h50CLUi34QoK3IVjLJ4pXIh3PPgbSu8EF2egQFHoKYohHX3ht6zh1aoD+gR5hEwyzP4JSsiL6TAxOFGcC+Sfm54BE9DZTUeprMFrU7xZtDLH7YrFyuGTXwaaqjhmR+ZwMFgrFF2vd7U5ocPxjTkFPGIFJkDcsxV8wIc2PED+D4M8jMvoFpGCmw9EMmm+eLQYkV00mjMy8CSLNEez2Kd3tDf82l2ukNMkKiqEaHqzOQ7x0MW488eqZ187dUrb7t9M43rin329OmffN3rP3bx8kmxxHiQuRRGK6qWz2UXFxdOn968eOHspUvnLl86f+HCGY0w/BA938orFnN5XjYmIyHSioiiMNwR1CKffetIhA62HYJyCeyEiPKhYa8r7nAHvlpNb21NTp/qxhOlZ59LeIF4rtkcTcafW98cJmQn1R78D+qgltwsJxgZ+oTEeHmdRkQlVyX8jzw4k3TnQCkqqwSUE9ohvPM/dZUt3MBCxzSEc6WPfjJ1etD/isP9c11eXDh55ztnX/e18QcfVAGiFRNEWAvlwH8D4TacpIiQQ4k2lXATwAx5yIkCTXyk2OJGeHXVrHL71tLOdqbfz8j9ptIfP32xnUhJoo2vEvUjz+Gc0LoiCeU60YX+AYFrPuHQJ8qErnfAdH1oyyXOoA/fH+RYGMp5DHlXab/PYzcoeFAfRhvSHYeEqsGblcOYg7fN4zyYQ+FBd41gGt3ecb3FF8jVjETGFAmbYZkDTu/3eMzhMPzVJDODv7sTVAzYfH56ZR6Vo4SJipJILNlCe2k1uh4l69orO5MdiVpF+SwWUZrLHLMxqiSHr4GJzK5YFqCL4LbSOtEACE3GMYXwi0uzx98y/c5vm37Pn5z8uQ9O/vgfnr79i2bVSiga7/YSBwfJ29uJ6zeTL17VmCOt7cpL6es307d3kofH8fBmBafO2TMHX/y2G9/ygVsf+Pq9L39v/bFHBlubcdmvEM5LuhVPoPE6lsgp0ldgnCoUihpnLCwsarCeLxQFtkjD7YdRmKAQEvo3DlAcJQykxxJItKBdcIlh6C/UfftRSDqKjMYTpqdq32GCaRwogze13XHURutKDDhQXsbhqueO50eqplbHmDKaEl7MXoV7Kb6qzV6Nf+2xNIEX6LT6jnyY8nSFi1GnrmnmYFa4Is4GtyGEORbFWGLPm055AbUsk7r0J6q8HjlIhppN8gGeVEr4ahzGGn3JyOpk/KU3rr3t1s2cIE8k9hcWf+VNb/nkI6+vr6woDGTx0XQsz5HLpqvV4vra0oXzp17z4OWHH37goYceuP++i2fPbi0vV/MaYaTiKu/QX5AGmxWAFYV0Aq81JNMm4kAv5DMwUXvVIWLty9h0uy3Zi2az326L7rlLFwff9i2dRx6ZgnUsPx69/sbVpW4nzZSnPXigJvThCKrN+cXhnDtKJqWSi5gjrsUWkXieXj6ioVCXPQduxmLiUj4FGVl1CViS8K0yHqUCN1dWtcWzWcJAKiFgyp63zxlZagQqeYTArxiF3KlBJZQ2eAzGKPOUIILRyJEAKp0Zl8szi7dScdBn4SNpjjI48Kt+X0btDhD+v5PvksbUyWAHVEHBeSQXiMihH4MfdaniUgHpsnxHvdE8PDrZOzja2z868jc25EmowYMy2CIoYHemqkmCxXAbNa4WFIT1e/3wCk6zVIWxGQAS+ja5DM69TMjl/19J6ASM5rIaqGq2+SzgOMc0YgnssETZeMxj20jCQgpHoSjVacy5USm68DWdeEceVHXLTNZL+HAbUm5UGUiiNkLheRdRUq6s6qjL94XPnJ18+7eM/v7fHv/lvzD9jm+dvvMdswcfmG1uzMqlWS57R1ijJNZmMtNScby81D99qv3AfUfv+KLt93/t1T/6B29/17d2H3mdSs8Gg4k2mY/wcBkJFdGPrLmjJA0sMvIamxtbZ8+ePX369MrKSrFYUinFlzLFKhU6A1cTxTThTPQwIcAPfooElmjZM+1djHJzbKHA/7K/68DAhTSXUHYRCfVPq/ML/pE7kuew8wg+UcGSTDcFtMNtBP64+QgK6kYHIQuoo5ajxn0hFHfN4FnCcQQHwzO0jk/vJeU5FId7PKWS0sMQdAfvJRCkqVxJZdJLmdSbDw/esLOd9XRQv1h88s1v2X/D44tbW5uVcimfwxPEJpl0cmmxfHpr/fzZU+fObG6ur7CASyOd2ITVUe1Gt9McDnsay4GW/aZ+CC9t9kDWQXrwqUFsBbVGljg8P4cEbBBHKCdUvdfrtZqtbrutaoX77+984P2DSxdNgdhKp/PGG1dL/T5PPXsyR1VpVdfAUWSJqOxjDjj2Hf1IQtxXVOr/JVHHbLY5ZKd9xA5f88U5f0hB1Lj/K4ccxXReSgCrYFHkCmhpXg+4oYfdjHLdE0Uoh1Lo3K5DWVSKerVn1I45h5DmqCqNFBq4MMoBzvbi86oqB+oIgUlAhungs4Cbm3Hh6NgVglp9fnIZXXRH2C/KaQNftadgr9HsHB3XDnj4v1arNxQWdFhwP5CShF7oRx1YPZQMBsySGjGkZOgfFaIPyZALgA5oRpfuYUJFfifJpHvFpp2QQlrm6c41/7HNs0UnODhPDoTmWaEc5Z2UFwTsjvulsi+paKA3h7oKLiJ9iH3FVQmeRxySwdCY+yapFm3MK4fkTFVl2pK3ocVyudj73jP53/7++L//x9G//KfDP/6Hh1/15eMvfsfkDY9NLpyfrixNV5bH584MH3pw8ObHu+9998k3v3/7g3/syvf99Rf+xl85+OqvHG9tsRSE+43SI0DSvwNSoigrioRMcQpmF9zjitLyy6urZ8+ev3Tp0vlz5+Q88rm8ZJJ4XiImsiREKlHApxDMnldyhVmihSBW0kRdDUYrXBN6uhB009SNqA0saCdqHihgUvgqFEWnAycozkHog1yVMB9neAv9qTeLONBiQnWRWmwGnU5pSQjNvf9dyc3a2OvHAEaVfVGXvQ9wBjB1gHtQ5mzGjLOfMBNJuf8pDXZjYKwMUUzEzmZThXJxoVq+HI991fPPLnfaamWaSBxubD79VV+9dubM+Y2N9dXVYqEgi5uMzSrlwunNtUvnz8hzLC9XNAIc9FuNxtHx0d7J0X6rXld0yCfYiSMZdghmbYFmwKhenUxM4IemMRVlBSc2hj+LgkSUuf6YBpe9fk/jj8Ggn4zPRt/4jf0vfueElQix5HT6dc88daFR45lAYSJDqQadoC/HnEYkhl93hG6+N0fm6fPIHyXlBpKLGYJKsiHIYTSY6ZI56aRTzKbVUVwZJVP1bG6MP4tpaJ44PIyPRnEvuwoomij83QWjE1yFXaxr9QZRmN/xuMMQqBD/0aaW7DrS6Vyvm3TUJY63SxUFX9AhgsrzjeoKcYqEz9QiAYfbpP+70p0Md6UagWVOBtubMXBr2CYpNRSWTipHhZHAyTSuYE8jjXZ30Gi2j08aGoIcHp4cn9RbrY4URIgpflBH4+mEqUxPO0SaGlqxDOncCm5/FzrUJQm9KBZBe88SnH5VSUR/xRYS2Vw1aneOhSop0Nk1QdiaZX6SY7mxVFHS66spQxZSRrpT0fVoR78WKmJshDkUpwVC3jHLhERuSRdP0vF1DWABKjdpyGCEDl6RbNYRXLWI1Mw0vJil0rNqdfrYo9Pv/gOT7//bw3/2g/1/+686P/5fmj/3P2s//WO1//p/13/4X9b/0Q/U/9pfav/+7xq+653JixezCwvJfE6tT3kwAq8gKUl79ogwymBYkFFp2xYeueh0u41mU3a3WCqtrK6vbWwWikVd7/YVrHSH3DNAY7QXlApvpDFj37pQdZyHWmMDP+mNpFCXuHNN22N1Nica1DRh7ZAFC8zyeRDRkDx5qMKqoBKGlQK6EAyBKBdAjxbyzoWeFhV/0q430xQNNqN0GZdO35BaG8XND4oYNChDCXBi0zFlqAtcXGHjyE0NhyLRqKcRHc/cJ2eJdCyRmsw0/qALXqjMkqr0QrW0eWr9/LlTD64uPt7rrLWa4q96311Y/OR997dT6dR0mk+ny6XCUrWs0QU+49yps2fWV1cqhXxyOuw2a/uHe7cPdm8d7e8068fTST+fSebVfkpGj1VnmH/hECAEdrGGpDMIYRHWLzdBLLTcrRN02axsJCybcOu+p8GMFzUPer3RdLzzbd98+9u/rVfIi5aV4eBrX3jm4UZNw1NMrPmofMurfuGbKDWnH24cliId8mEilul4R+8gNFQlN0oRSVUJ7pGIoE1wggHYFkUsFBNq4dZYQqOlVOp2udJnGBBLfPxjiY99dHZSm8aEF22GCm7HIAhi2U2N3SUAFhZH9oE+lhoKeUNIQNObyuJm0aFMJpHJLF+/nvZn/DuF/MnySiKbo7yTxYiluaEdt6WCtGyDEkgWsris5hEq/VBPWfJAaiI0NPdGpoyx8AkFMUCUUKuOWfEfimaS6Xgyq427F4NJrdHePTi+tbN3e2fv8PC43e4qNFVVyMtTqwpTeck0s9LcFOfVJkJS12mQWQreFweU6i+iJpSh+3uXXn33gP3yFmW+nAIzPi+5oDE2xbXzr2uLN4HXLhdyyLI3QA4wXWFzpmiI09A/gYzrqwQF3cUdYxqLKSzhZdp8aknER+r15x6ihK8JYCmhbvQRmtZF6cp0xBQ+ypFKTyvV2dr6dHNzurU1PXs2dvFi4vLl+IWLMR2f2pqtrc0WFhPFUiqTxYAYLW1gAaQO4MiOEw4hpPqHgsaZ5RWddufWrdsvvPji1WvXDw6P/KVrv5FUcjZi/ajkCYhNyoCqNnIChbh/qEZlsfhRhhRMm/IpipbjVek1oI7UYhBcywfmR6CzugsYYJmijWI6FRbCRr82HDSqiqi0qpiI4G3FpJyHfKKAGtQFLKhT6CIkH9OF6RGIArOcF3oGXUYWvmsd1wBCPmI2caw3lbXlgRK+ngIOdpl83kfaqL4rpdLSYlVDibNnT124dP7SxXP3V0qXD/fvvK12p1z+lbWN7WvXb7x0dfvGjU6jUS0VHrh04eGH7pebKeUz40G70zruderTUT8xG6bifE4qK58R3tee5cVSRI/AToKensBgm8y46YL15tYL5BPaKYXWzGsLd53O2edJP9Y9sG5iqEFHv8c7lleWd772q6998zcFaN+4e/vR4/3F0TBQRdSB2moTekcUhZ6hRXYQF7/GIIzu5tdId4u/xQAQ2fz0h/44C/lUMrTc1opue7txBCQ3mZzk8h89dfqwWBKX40fHiR/78cR//o+xw71ZJq9a4qqaQ50RBERZwgwd5HLDMNpJvQEe4q1eaVnKTnEjxYFSIjEtFNP9/oWf/ZnFG9eTXoqyu7b5xKNvGhdLGil6OGf9NexqM+AKtIYYAqjt+WouXbuLDBxHgjjPpAn/4PJRWhUIrYWxszB20KM/Fg0H7jMxKhcyi6cmsaTUtz+cdnujVrvXbHY6HZZWy60LJ9koWYx4KqtWFO/6VQwSlojy+heUAW+RTn2H2UfwAZt7mV615wiU/fzN/2YDB4Ehd2HGoQv6z8SfJ1OAzcXFB+3mRIE5XPJidFHQ8idyW/4i0r1cgZahtZIEW0QWtXlhiB8A1MUgmtRxh/NkuOAUx26NNlU2hLwWP50gNNGmgsCBCihJTnWIeri+CquyrovZTMUSPqCu0SWrIA1IEW0ag/9QC+rqpFa7fuPWlSsv3bhx8/DouN5sNtttLKAflZKQqWIIZIECypYxt+sAAP/0SURBVAAEXTDxHeEo3LlqVO4k5VjZSYAByiEZ4UAOH95JOlSt0EygrxqlrJNO6cvQ6FjKLVBUAuNNO+AnF8NNet/9c5XQqpLZ6ORDzkIf9CIeRZ2ShZZjtHwQHl6jEVPNyuyH3NFoKZy0jpvR2qSZ47GoUiwVqtXy8soi2xqv+F1NJpf39uX31EUnm91ZWNzN5brNZqvRaDea09GwlM+ur/JM32K1nEuLrOPYdCRvUcxl+QRpMSd3kgvuwsBou0uLANnwAWAQH+jrebjALY0YeHou3OeQsJjEICsMLemqhfOQTZxNedr6wQcmb/uiUaEYSPRg7eRis65y0RhNjZsY0g+6dgbl1B39YUdtejk1RaN0B0hv80SemzQYUZ4y5kmEthQpl1N3LjRmo0TioFQ+WFwae24t/vTTiZ/+mcSTT+LjxX0bPsAxPDoIJ3YK3BkGYjryFmA0firISE6lkDARMTEtV5Kj0cqnPnnhp38q12yq/265cv3S/Qer61P5IYPq2mhqSKZwwIuelHzqa+QqqQxYBcQ4n1/gyOWiXx8oRe1YCVCo+QX9S7uQxslMYedI4c2MdVNyJApm5RQGvAtLJHRTDKIII5LpTDyRlq/0OxYdjmF9gttwusM4dUDFe5/ukvnfXjKFjLVSxGPvIWbENl+YoxqSzqJiQTJ8lfLae8e505wHSroehpRkQOqQq4QOhCouHqQDxovgxNfcoZ2J4MF447EJuFTXTiaq6kSjoWmacVZI7sYiHrrjevAKBL+SDt8O4aEKpEM8plFbM9ohjqRSlGjZBoSFJDQqLVBS/liJNf7EFTJ8J8e127e3rykEvnlzb49Xkig8ER4Zf21NUFm4AxaYozmC3B5UP7oY3IOEMwwI3G9AxACSlBUwVR7mjEsRqL4YiqERak/RJy2wuQA9uyVdNLVDBASjnEP/NGGU5DcMnq1D6NZ9hha8keE8HdKvi5Gv5HzBR236RV5lUJj6Ej+wskSp6ghDrG7vjD94coIxRyKfzxaLeW25HO85y2Yz+cm4tLMbPMdetXpzZTWdTOYz6WI2V5Jj8OPxKs8LH7OpXD5dLOYq5dJCtbzEo2mVUrGQ87vlNeDiZS2DwSi8whamyMRhCgWzkAhuQ1B7iR9fzEvzrg0F2hhC0EIU+BEG2Eht3BKLSSJ4hc5opJbymUx1aaF87uz49CmeLovF7j85evDkkGfH1ZMFW30gE1Ey7+bUgzjzlpVMwnm6U26eXDUUwTHBfcty1BIcInijiygPRtGMvVYskznZ2hrgEUnxp56K/+zPxQ8PEqlCIleKO+4JUQFt0qASpLBToDU6CNn0JXpaSew4+M1mpgsLmXZr9Td+/exP/kTl2lU+KRiL3br8wLUHHhpqRB78tChPREFIpj9UVtk6QorULOipTITZfIfr8J+xcTKcOmYfpVA8tMMvO2UHQjlLkApq6bm0YhR9FeqOF5FIApYkQuKa5MMqSVkOAUc9P5yoa2pJm70LMwqBNO7bHbh3EX7e4T1Lr9pz3EmgEmhqnAJDwBo2Occo2uI6ubSKqUt6taD4N9AiOqUxUVessBTQkklEfTfLqTd2ZIRfZFJ1GPIrWZNlVTMadHBzQey0gt5RobCFBFBfMFmGEeyg6qEeGToSloiFAzMVDY3qQGcEHQbG0xQOMCjgtgDA4aAhUGG8HHdDKKNSGq4eHR9fv3nzuedeuHr12uHBoXIwwZmM9vTiRNnQqeAioIsGPaFdJVEPI+7bs67h5AJchcAMjAJAEWahPldDIqDXPpA6MANETEMdAPBd5VUADYr0wGQKVpReaUOVjeNdVp/23Ijb0T4kVzdqNEAbKXsL+4xpkkdwZ3zbXQfJhCijKF6lhS/j/cGALwH2eoreeOaDVfMSgxSBfjqZnYwLzUamxcsChsnk1dW1m+vri+m0xiLra6tbGxub6+vLS4ulQiGXyeT9CveFamVpsaq9HEo+l+dVSx5JCTohIOesGNHL94UWqJI5HA/64+GACUJzICKgHLncGu9l6nTbvPqIxf/ychJY8cr4K3xXKDL2/Sk+lyJZ45GxhYXRax6cyTjGYuVu51yzUZzylUDYEEhr6sNXd8YpjksXEG62QOGIA3cSBQLftA8sCoLItfllMgKPvMEVi4wDChfzDfxEOt148MH+hfOzNE4idngkz5H4qZ9JPP98vM6LPmPZXCydcaWQ3JrZbAcScd0So2TIdaZBTL4Qz+U0Ks+eHK/82q+e/dH/tvrJT7pMrLO6/tLrXr976jQGA2J7CGDTEQqYOsYqoIGmWPgMN/BHKXQYKsyr3UkhMzqcXwJ/0svelAxkVjop0EV7dStvIRMgT0AcN0YjgUVXDYaMgy5hImiJAEKN0JrLkMMp51xWu5DH2qfMe5owN68qReIjsLHtZlIgmnCR1WaoNdYBxsGbuUhRZUIPU1715+Rh46oPAutCBk4A26dL9MoWriEG7tcybtoGEaSENEa6LG1UqEGkl80lE6nQCfXdvVJUmiO1ALcRXHcDvxlaOAGy+RQ1cKcXzl/RZjhXAjhrLY1F2WraHTCjpCz1oTIilepJHiQ5zG8ORiqlmu12b3fn4IXnX3zxyovHR8cqz1tFM1kEye3Qm9FXogX9GwQ5SBXL+Z6wHCbzKXZySobChYUrNz/UqpqwVYtqRy5BB8I75BMvcSRGYMjEDmq7WahmOVaL0MnDa1RJ10lME6q1OZi05qAKWnPO2Ih7rpDIDLWLo1VW1ERrcsyXOF89EchyHqn4VD4jLWPCC8xjivyFrKy88FVtZnj8Ga5Go9lqNcfDPi8jmU3SyVg2kypVK4vFwnK3s3jzFtjGYrXl5Zvnzre2ttYrpVObG6dPb5w+tXFqY319hQf8/IAh3wcuFXMF3jyVNiwxjW40GimXKgvlhUqxUsiqd7+weZZQmDAajDvtfqPZbrXava5GJPIf426n26w3aye1k+Pjo6PD3d29m7du37hx8/qNG7dv3z48PGw1WxIAqA17InkUQf3iZK/nLhYGjz4SCxY5FquMRhtDPuLNLdXgYJxvEloeLIRiSiSJIj9sZNOvJYJSjraQ1mini0qcMZKDszSpbP14mIf8BFfOmIeGLQaMFDS6TSY6jz7a/6Zvmr7+9bFigcLPPR///h+If+/fSPyX/5p44UpiMGQAkcwk01kNQbCeSABsB2+kKTLr1NU4laGqykzjg36qVis9/fTWv/13Z37kRxaeesol4u219d/8wLe8+MhjvVgCy2N7IfssiNUggEV4BsRpF8y5hHGyvhsG/gPZCcJCDqBF5edJZ8oxnaGRKCNzgS2MpjJ0oH5ML7XGMMmZEN5mhEeOBn5VXb3Zrjc7Hb50TKg1VNBjBZJfsY8ZCxhPs/M9NHUlSEQdtIKO7kB3L1MQuVeRhIcnRIDe9MPHG5NA6Ii6JiDXtZf9CH4iZIaEuQgbQouXoB07A8u+k2UqUCoq/DI7XYz+kA96BAIaE91FfBWTAVNwaGJb6qOkFryRFdpzA27El8iwDirRpBMAAB8AcxISoJENAi5lNUVmxWSSLQEGMSiFGsQUOnKIbqQgLoo7BLPkSoIrPxdXZMo9jlZXVMn6LbnMtmBT5QkiiDC2KAr6Iih0SQ6mUi5Xq1UZPVXBa3KrUH2CFP+Bbj4xEtHQzoAwvAClqLDxFB3RRgyMKsoVOb7P8FlqnqNAzVRY1ST0SiqD+jOTL8+V8RyaThkw5fP5Ih8BKSlsl0dHq6SmHrWriiivfnA/QkydBxJBOrUq780n9hRwZzOJbCqRTsiX+FXVcV4VxiCABv0eMO4x8pb6MU/eUVEN66Iosrq+ura8uDIalXd3BfMklTo5fz7x4P3nLp6/79KFy5cuXDh39vTW5urKkp/o4CNeXtKN9FguTHVmJtV7KpfOVUqVxYXl5YXllaVVNVwsVuLxlMYZGvBgEvz1c+yFos6RBkMDL3QbdXvdWr12eHCwv793cHBwcnzSbvOyCuhvKYUqzO/xvaxOj6FJr9MeppKTSxfFAAGilJ9Nl6bjFO8FwKXLgwi6IFdAK/FjFYlkhXNdgqoWT6UgDE5GzFtQgyAhiKnPRXpkw1ZXwsAdfgsGSIVOxH1iIeqpO279lIrjr/va8T//p7M/9admZ89KvGJXr8X/508l/s73p//0n8t83/enf/4XUvV6IrcQz1fj+VyMGRu5ZFaPRC0KaoUm2Wy8VIwtcEuj+OGPrf3dHzjzwT+79Xf+/sqP/4/8jRvAF4uNc/nPfOfve+n1b2hkcoQ1SCviqk0gGhvwQHa9odHRrRNCEUQXAROF2JBbhNKhTcj03hyMyORGOXAViACJlGuw2eR1okw6VBOogAq7a3uOWLc/OKzVbu/t7xwcnjRaiIny/fiqP28zaHc77V5PBgGqulWDBlBwitZRNiN4L9Or9hxKyIqtjI6NDTwKiRzRNvBMLGRKhBXuYgrZr0hRBg0h0hZtmuWSGReYGgq6T3Y+Jol39OUCoZB5JgHCcSjYxEuL5io3b8RVQ23Sy0dOd11TsyiFjtwnO/fNLwCyD78+BnKrl/sx5IhWSADKT5To4k4OkIaZDux00Aj8jIooT1VldfOZHN9YSvOeA2I9RDbqXq0ZX0WdfHovqwFHvlDg3aKFXKGgAZd8J025/B0IfAbVfS+O8bOITwHrDMBjO1yGxVBWFv2rw3kT+g0cAn1OTWDXDy5Bh+FctleuosCH23llfIUk3yYHV1ZAXygqX1defgewIDFQgMUENZ0ZEvsPlvXIgk1GXvAmd8JTde5Txla+ikV0kbHDCs/EfI2/FqrVzY2N9Y2NxUqlOJmkG3xZiyU4Wxvr91166L5Lly9dPLW1sbaysrDAi8KgNDQwC9UiLYGmCICA2g4F1miExyfD/b0J4ZHL5AHC36zmy4v5Akt2w7wWzpU7T/geu/lMOiOsIQsOtajCQsLURYC0ibMaO8sR9ns9niCtlB3YktKzaWGqsRSLI6A2xMfKyOHoGHKRwxVbG7KU9EMDlh7lGTdXBVUja9GiAzD2eDGk+a9l3KJDB64pmjjkUwMCRmZytrg4ff2jsT/9J+J/8c/FHrgfqnW78dvbiY9+PPkj/yn1d38g/cE/m/5rfzn9X/5z6pkrycEwocF0oThbWp2trM+q1ZgCjtksv7tX+rlfrP6L/2vhb//A4v/+zys/8/P5Jz6TffFFjTzCvY3mAw8+86e/Z+eNb25nsvLIIu4cyYCbNh0ArDOMFL9cCGc6AIOwQSuoFZ3NWX+nmFu8k4Q09FFfqI1OVITaLDJW4bugoMVQBRKLO9zYmCkYOD6pHx6fnGh03AkTlkxkyedJ+FkWKBUATVRSUoHxxCZEbUUKqU7vaXr17626/XyA2rR1MibQMKKiUYJ0wtE8sWaLZLoAg0KVUMokDlUDtX3VjWvv5oIl1UWTTLRkKMFLq9LZJN8DD8ZUDJPVGXTajcPD493d3V6vt7K6dubsmYXFBZV2IwaKRtwYR84gcRCAIUXQaAvgBEcJ/L5Imv86Sak8fuDYdoab5i4MxFEKddkpTzVkR1qtzsHh0eHhkRfqsWQ24CjLpx/5C5nYrVNbZ86cXl1dlTtQZXUzdooMPnpNqxijTJoPePhGuuirK+pC1idCR7AZZkYRHGMKBAyQCea57aALoxPajSo5S5dkHAr5HF8DzGZUVs2LzpJ8BtrTmQbfzWan1eLlPQq6VZ9HFmSJudXJkcYHTKYR0Tus99QaPzqXs5OD8cdsmW1TLVtwBYGoDmIDzcUJ3/CIpf1d20qppBqCiiKppO8hg4661qmM+vLykkYbSsXFpfRonH3y6dwv/Eq80ZwVCpOv/sr8u965fOrUQpE3xnvFk6fiLJuoulnmpCOma6CBCKKLlkL1K8KblLz2uNcbQIzx0ORl7UOv3/enzhttjR87HQ2GxLwMgBXlOv2mmap8qeCUE/JwEv7DhHBs20ESU8fj6n//sYQfX6hnMs+VSi9msv3olQSJGcUjm65qSjpzCyYHehcxd37dOPmqW4iuOlOH0AAQyHKZMGRGQD2Mojf1SXFlS7cE4NLiwsWLF8+eO1vSWKG6HNvYiC0t0IrAazbjo2G83Yrv7cWv3Ug882zixauJ555PfubJ5Mc/kfzIR1Mf/3jqYx9N/+qH0x/+9cyv/0b2V38t98sfynzkY5nPPJm5cSPR7YV5i/HSUuuR1x+9450773nvrbe+/Sger9UavU5PpBb9O13RuMviCAGOtChFe6PjcYbRRb2gtP0NZcDVBFBBkAqko5LPVCQ0RIb20CAkv3AYUcFH6BxFkTRYf7Wpnr2aRw8UivkmOLPhASqxRVcJiKazdk/DkcZxvSkZgqaeEw79G0C35jPgSCS+54/+/nB2T9LvwHPwxkOTReBbv4y9qCbMyDItIFo4UbK7kNDhNyzCLhClqLRpwjEV7pDLhxB8ntSWbJDvYKQzuWR4oX8wKtyZ7Leatf39/d29XbntjY3Ns2fPVqrVEI1GVL+rc3cXDpUCCCoYzkAg4iw5nGsviIyoy6oGJyTbWuuV9Is4LAS+octACQ6cwX0zFZYBb3c6BwdHB4fHnU5/yOCDq+6I6WRZxnKlvLW5efr0qdXVFdlWtcGcjoISFfbUTvAcqiDbydKhbIbJH+Dh1ejc8BnyHm+61j9eAWgFEDaZOBHzJ5pyzaaH6y6kdulAIu481XcXaT7mjaXLqEGBweQQ93inCpTa7c7xcb1Wb/W6fQEoexUegBTTWUoSLDNRBL16kkn2WjaHz2bYf2jMhE8JC5t861uBPU/L5fNZDaZkZ5eXFpcWlXjRIA4mk1ZzYpOcCUFf0g+XidaJhHxUdaGyvLxcKlc0GIvn8qleP/upTxd+7hdFxHi5lPiOb8u/7a0icoiuqecJjCjBefGaTYgQoIQ5cdomEuRxhDgPvolCg9EovLnypF5juT5fteu1O616s96o8/46ZShUUMW8ooFKeXGBj3fowN/AlbOHC+ozMOpOgk1OcVEjkVz8D/854XejtVPp5/P5ZzLZ7ngkedF1gyHfLQEy1MJHSNkaBmxCs7RuOVTSFe85cIGQwtnLZOA0kMbyETXAhEJYvshF2UQJhhhz6fLFc2dOlwp5EWemQdK5s7HzZ2dnz8ROn4pVKrHJNF6vS2ji7U7i5q3ES1eTTz2dfOKJ5KeeSH3ik6mPfyL1iU+kfuuJ1Gc+k3rqcyldPTrGU85mwzNnBpcv9++/v/GOdx6898v23/7Ow4v3HcXiJ0fHjXqTiN3rmDtt+Y7uaDQQKQRbgH2OlAGFqdZfIQE1UER++Z9TAEm3stACydcxBqGUzjl1TeWGkIuryra+aK/aIU+NimjijwaDoSHl61R1aJHbZgnJsORpGk+0e8PjeuOk3hyMIs9B+/RKdwEV90XS/t56jruM8u8szQkuZBC36Ax0STaDIqXsnc/mKTpyKStpEMFAEgiF2LMpWXd9xWlOOhuI0H7UGeZYsYfG9xImGVBZnGC26I4NRkRF704vg0UKrVkelEJ3cDnkcCnKdLHQsqFQsTlQAQMjQCmV4Ven7O02wEuACWbmqhk/kENVmSfl66IsO5EKplGG9865IieqEcuIMsaNRtVDRD91otbUpEcldBuSrnColtUIT1oQ6BPlc+NBmdBaUPvuKNaKmR+8j5pRNdWRfVNJOQNdV0Gm5tUiXSLfctWivAxoR4ZywMdD6Ew9auTB7QxuaAhWez4qCi21Jm/n4UU0aEjoMJvR6KNYKpYrJXl92f0SX/Be2jx16oHXvOYNjz/++Jve9NgbHn/woddsbG5qDCMX3ZfV6I86g/FoKr3M+DZEQfUr1cVCoSjYWYAw5HFnXj0bXqGvIdpiNVspCabJVMOjsTgWEQguyk9Ib5mbnnHg6E8kAROhkoKCjmHBPhFXzChX4bvgx9oajVqTF542u93WaNyXR8vls/ITcnvyZPg9z9cxwcV0FpMREFHJE+XCKJpEhL6KQTCE4zQfwQ1J1E8zSRS4Y4fBvKLAh/eR28CLKCPkhBjAmcbRbOEA8YmalXwEddIx/8ADwqCpc4ChDoCiSMF0uhED7okViAM2s4kGXtPp2vr03e+a/N7vnP7VvzL9K3959vu+a/aed8UuX7YjKce73fjRcXz/ILG3l9jZSexsc3BwkFBmuz3L56fLS5PNje7b3tr4pg8c/Yk/vveX/tLet33H4ZvferJ1up5INg4OG/XGwJIWwBOCEfQR+iCgU8MH2EEFVOLlPXGRD9BK9Mbt6N/t3EkurB3dRMU5RypYgIsABIVTZV30g0dsUlXfCULJWYU34X7MVAKTSI5mscF4Iuj9pRQ3IinUKW3DFXVrcKIElw0ESAW87ml61Z4DFJTu0I4sHwV84E103TIJiqoQWRlvISHHwT2oNpxF9mA1bdDNy0RzJ7RmeqGpcyvuyiFFldRRuN8oQ8R9Wodyd0rMW7873dUGidOoS1IEMAcg48ZCCy7jwwir6Dc6DqLMMSduiLIkrLqyVVfCIFlh8OCyUCH4B27PSNh5TAhDJTuFZSViV466dcMSTfsBkyMiinWaazhrPJK6N9CAZUG0QTccalL0UcK5AoBtizGAThL5cCLIA1xYTJXFW1HQFYBBfzqTAWY16oBvR/d52afCQLmQ4MjDPRX963c44osUgGFPGPCTjRKgylSbalgEkE8pck9dPqRcWVxaWV8/d/78pfvuv++B+y/dd/nchQsbW6cWllfyxbK8jZ+0kvlMxvCz3IDIF4raKfgV7Ol01vdaSulyJZbPqxfxYNaoTzttZhaMr5CwI5gT0gs7eBEWg9pwpzRodLSHrKKFwEfKhAjyi6tkNcFMUGjgVKmUVlYWNjfWTp0SsBtr66uLiwvy1SAMB6AvzpVDbRA9cF+tB8MvtZF0iHTTTofSThofTYRXtLIAuorb6lRwi7A6pq2QAj2ViUWyOSRFXPWeH2cCiPOcyAiUuEOQUDxc00XJATN1UVkYSSIbMRSFx7PRkIUNy2uxC5dj7/vS2Z/849O/9/3Tf/gDsz/7Z2Zf//WzN75xdvHibHMrVi6zlcqxSjW2uDjb3Jw8+vrJl79v8G3f0vgLf/bkL/75xrd/a/dL39t97LH25mZzNG7uHzQP9hvNpkRL/avHwD4LL8BIflCpYEHmUAN0lF5GKnBS6eVyoRUSp1AvaIUTlakedty/DfjiddylWvKQwgMLH6d0Xe1IFz1JYNjEU09KKPgIQ3FucfG+nFAkuAgQUGmYEmkYChcBQjLg9yz9DjxHhEJ07gQaEI1Nf6DnMzMG1lDLmJKv5BZCsZDFNXMjMFIpMC4UdyES10MJN/2/pODcCdikyuIJovxysS9c5+6krkJ30X4ekYSLr9wEm12f6yhnfuzL4cyZrvv5KUiIF+CNGRm46hR9t+mQMtgpYJNs3D3sCBeMQtQwMSEaoCMrA72butgKDIV9gP+pYdGT5AbXZaMTJTMjSjrUpqbsLkIPdKAWgwlC9qNSKhf1YaAk+pPhUL6Bb9P2et1Wq6XAUKnZbOqYrzf3ejzkPeIxbx6jG/GNPNW2DSaWl54JRulkLp+vVqsrayura2vLq6tLy8saguQL+XBjRC5FA5Hl1TWNR7LyHoXYG88+oVyNVrQVSmXt09ms2lEAUSlXFjR2KZfTy4ux1RUIKB3d3Z/W6/FUUgGGsAyWBFqh6bYFSJ/OmadCDJzAORJeDDQcScTlO+QPNKrgvsWCxjpljSsE8vrG+sbmxubW2vr6ykK1WsjlVVK1AuEx8aJfxE8oLjuU5ht6mWi4zPvB7DyGw1m9YYBI42RymNe4ishINT15iWMWJZEor0yx8SLpGHfius4IGNIlTjNYKVL0Y05yErboPCTH7G5KdGV4EXKURARoOD+10Lkr4Tjqz8Y9BHNja/rmL5p+3e+Zffd3T//Cn59+79+cfv/3T/7+3x//w/9t/He+f/J9f3vy9/7e6Af+wejv/J3RX/9roz/7weEf+UP9b/rA8IveMl3fgD71Zv/4pH50dHB0qJFdt9cTVqK+BBTJJ4FNCEcDj6xlJu3dGBlaYDOYRhAcKecU0NZOdaUrbomdis4xUwP6Y1NbjPhMS7XhQUgEkBpmwGEqE6DgSKiuxiR98hys4cFAaZPISa3EOP0GkObQRgICbuACJNxF5dI9Ta/ac5gtRkf/Jv8cQagKtsgWgRJoYg3nnADpkKhzN3VChlKg0cvn0bV5rTv5SiHLe36cp/Z5dFqh79RjDlsEF/blqMPfboLL+nllvwEMuoyucM1gS0YECoxFipwfUqCSm3ImzVKS4etwKGWX9MtBqJStsuQsIg1aYa+BlkbCjjvxYWhJosmBmlOWL3Cqc7uHidsiBViVQgGVt+3C5jAgkLHHggM2hdEZGlCTpmGQbK/9UOmhzb2k3O1YO62hSjoNzlsDDr93krVBciB8K00upF6vMe/fqDVOjk8ODvZ3d3Z2d3f39g8ODg9P/H0rPiXoT22r8XQ2U2Q17brC9eWV1UKpooFFtzfAAXX74+ksmy9Ulpaqi0sX1hvf/cZ/9qXnf/R89RlehCLTmy9mC6VUJsdD9hkssZySnPK0XJmurkKC8Th+dDRrtTCBntG0ofAmtCgBdZmqkj2fRfcqg4FCd7mlKfqyCX2RJ5NNMR+1Ige3uIDzKJW1lTX0SacyWBhiYnMFIr1SPPwL5ZPyG1k+eav/DKufWf6MN5X9bTTVgEvGxun0BB9ZUI8VFqnxyLsqMulnVMSXAJy6NNhq28lYKQXeRYIcSXM40P+8SDgiB83yb2jA7UQN6h9jqZ4kTtyrY6UfNS2P6hjMRVRL20BxBVFNuTJ76OHYl3xJ7Gu/NvaB98++49unf+D3Tb77D46/8zsn3/zN4294/+jd7xk89NBoc3Oazkw0im13JDkSkt39/YPDo1qt0e50pT4AYJcP3OrUXs1wq3tgNgnI07FxBEXjouuBKOATEcM04Cq/UQor63zkgt6DvvLFdQ0UUPxwKSrioE/c1CgVaSIMEXOpCklclRtyCjokB4QFPEjANBbuBB2kJUCgohVc7RoqN+/ToPb3NFkVXlWCyMIC+whPrGzK9RgtaAiUUrYMiARGlgQqmG8h+RhiQ4HQ5vyaS+oCZVzAp64Q9Jmm3RMzAuR7R3aY6rXBs3LK3ilsk9m9IxtuiVZ9cCfdOeXA3BUWCOTdKbpsyN3dK5MKOEtAWkqD7CqLfTgyBFEbbjGBOolEijxYLCYbwYg1SHlEBqZZQEEaCJKy1bgTRgFqE6kUtuypo6bR1Hm4oya4IEq4Y7cXvAiFXAAlEa2YQfImCQ79KlEX5gYEUE7VU5usItafQludiBeIPlGunARDCCJfroTuQJceAYWH1voDPmDU7XTarVaz0aiR6nIYx8eHch77e8cH+7XDI3JOTo4OD/f39uRa9nZ29bu/t7u7s62kkwPe6NXo9vuK+ePp9GtXP/LND/xgJXOiLt+x+m+OD6/sHR22ul0JH7ElI5msoMd0KQKuVqdbmyoZH/QTzz4X3z+c5nLC0eCKUEi1NtT+ZbYJU0hHcOt7HDpQNh4D1NUuSTkaKJRLRV5QUixoXJSV5ecZHMmrGICJUMsibdSyOaA2RHuIyttSGagJr458bbfX6Q54A8l4Np4lpoNxYv+QcZDTNJOZVasagWkgdmpr69zZcxfOnT9/9uyZU6fWVtfUvbw9NPeTgOpNHDcbSKoe8AWx4CX1Z5kNCdD0F8hhIdBPdNmQ+yoFnCmy0JowkD9XfCCgJVQ0607Ur7hAcTeGTVDYoeGR5D+VieXysXwxni9pP83lp5nsRE4xnVIw1R/LZQy67Xb9pHawvy8puLW7s3t4oNhCgYUAsmSxCQz1KBaII9pLGYK4ggAgKIFMQBJcAEN7iY+IcweT6JLLuKr1VKLvx2JEQZk2knBCIChCkCT5n0gJLCEUUC1dCw1TEgorWxAJDrWuTRrsp53SUln6E2TapCKWJZo0LJCQmtFNJqivDOs4Chkwu3fpjun+7SajFFEf04d7EB+sFX5kV+opO64DnCkLMBQaTKVrtsUQIRBKlIdnnEakM1UjXkrbfFVEJ2jiRB5crFH8m0ry8nP8B5myXYmEuqDfuS+D6yx2xxwrnvSsMWALfKhvrMPB3af655QICo6Z1c4MmwVMGd5F+TrjGAyiq6FUcGJcdFPKZsXVvFAkkrqGldI1JIGnAzJ8rF8Rrkphl53JEiMdQF/jZdnx7KrUFYOMHYcOaAtaqsIxNhYCwSXHnjRI/0gkfPOBpNQPrPq6CE1mlMwKVRDWgkcIWFYhOAwbx9QlKioLIfaPeALW74geympgQ4Wy4JNJ0VBKyMF9KOjJYIztUK5G23Q01ChmMhiMut1Bu63RhPb9Zqt1XDvSYOTajevPv/Dc008999STV5793NUrz1976cUbN65t79yW/9g/PKjXD95S+d/fvvpvk3E+0KRUyrTee+q/3N7Z1ghGdscq65VXEi8pZiIxXl2ZXDxP0fEk+dQziZeuxTQwI94JtxaEehj2iVpYFva8z17SFe7zy5ErsGeNgIoKEwZtfsRPtE2mEuGef5hp0ijHj0tGG2NHYgDRxjKAEmHxVFekk89ot9uHx8c7uzu3b2/fur27s6ehWO2k3mp2B/1GO3ntRniUQUkWdrq4lC9qtFFaqFbX19bPnjl76cKl+y9dlgtZWVrJZ3PqJzg3lUdWkUI7jyBFgAAgMJticJx8lWQfknKwyhDEN7SUaEhF5rN5ooOP+ZJdS1a+Ue/2eyLLHQGK2lLvaJU21gsRXQ8GE/n+Xm/a6836vVm3O+t0pt22tnGnNeq0B3xbgAcha42GRhlHjElrIpFGxwIK6YKSACwgAyEVBRGqClTrAZ0GeLXHfMg+WRmCBE5GinmCIVIL4EMJDxHYABxTYEstYyIpVqu6EoyOqqFKTDuxvEL1A6aiIn6T2AOpj0155SP2DHiBSXVpEWFgHhgvwAgEhREb/B4ipgrUPrghmXBNzYbzO0ipNfq7d+lVd4+o3Z2CiIiGvKVpJNx1ICNu008+jETrRAQoh05itaiFHPsUSot/sJBj6jKowAMxYQAbKQE7RMoEbkOFkGWIqTy1P034cxWEWfhsscfTECj5Hc+BMNimuSabju+ccuCrDvDVxFzy1YkLkDApgYvzDQy8UdyX0A1eu2bdCe0rPwyKXEaqylGStaQAxaboOV3I88QfQg9BJ6KXlx/lhAW11IvBk2/w3C7DDtkdCTAzpf4YWQQyAheEDH6h+gIGmZ6xvIMFBNI0HYzDO5NUUaKo3ZyhoEEeD2ujKj41nPbWCrL8PJ50BK6DqT08w228EEgKeXHMxVVfrIOtkbtn4/VTvBNbWjWbpuMxBWBJWQQ5IzmVbk92qNdotk9OmoeHzaPDTv2k26g3eH3HAdNce7snh9d+z4V/8vBS9P6iO+lNZ689tPR0r98VAAzXkkn8FT5xPEslpmur0wv2HMJmeyf5uWeS27uzdC6ygIFSkFAIaZMYj+Nx+UKFREJHNMaIuDCTM363ImYfgwXVlSKt9qhVwpfKJLPZVI67FxpYMvEIc9045BShYJBfIqDB2NHR0a3b29dv3Lp+8/at7d1btxVrH+6dNJuHtfSVq7H5m+GHhcKgXGHGYzrjObjxVMObSqmyurS6sbq+tLBYLBSz6SweDvkEo8BRJc40QkVK5jrnpB/B8/mbMkPtUMtzL+T5CprCPXlMseSw3+81GvVOtyOxQopcjQ7YoMrc+NqG4JGQIt5DH5/whDXsx15IroZTbvorrJFP1sDLSyy8yE+VlQS6FVUNS7fDKDsQUr9IHQUoEgw/tlnZAKR/taGe5TZGkgue0NFeNseYGuWgsXQSRNUJvpIn+0QjPqZ/afJoJglB/IFNaOODfHd8JhmfpngAyXedBIYiPqq5vuDyEFaxIrPRIWKEMmoVDwvBdGBjwh5LB0j0qgYUktHSvUvQ/1UlsY8gBRaafpAEKtrvyw5xw5NgFJJTQAe2oIFncI8fJ8ZgPlEhmBNxgzKhZWdxHqpoLyM19vu0iWooCsMoScTMjEiP9ZeKS6zn1l5axW8DQuhB5+zUSah655S9+8d/6UBHARwj4fqvTFSJLtAwB5ZADBAwU59rkSFyUgkPrSHkXMGEqcPVHA/BSZjUGt5FtlWylSZgDXITNBaS4zuQZplF+jDgBpl+YQ+NzjeSygbtcHI1VM3jbZWflzNBgNLco1EKq+GAjrZoLBlteA5AInwKvsrNIyL2KSGg1YY/D4ptFUWtET4GPuORmKTRFqugFLnHYtlUqpTNVYulpcrC5urK6Y21rfW1tZWlcjEv0MTg9Gz/z73zP15a2jbMn5++++2/Wc0PRMuCFxwrR5QhqhZO5eJ0Y2Pm5VXx0Sj95OdST3x2mstDmbmHEQ7Scm0qzvpJBhxATjvzJAZ6CUCv1+9r2CGUqQL6NBwMFuKX8KCLEZedua+Yp3YjwWxAOnySLmoA0uv2ms3WSa1+zLdIj3YPjnaOavX9g8K1q/LMan2Wy9UXFpvJVL8/kLOpn9SOD4+01U/q7VZHlFYIkme5dSGXy4moZkfgojVGeCBG6BZYwgfYDWzem4XyEJa2IBBmGc1E41WkxUVlHyWoyIOkSR6k3ek0m807a7JpgPbC5hIE1UgO6htdCXI1cdiOdzIrAqSEiX43SVjUx50q9evGkEyVNYnD6hGuYJgttroO5CTbYIN7FzTuJBJqkwXJ5BItOIGwZR3tMIgu7hoGjsK+YYHxwZbpuluieYVAGloZimCCwr8SlEKBVEjsRwjADIHxRbWL3EguJDISSzgHRqpNA6JrgOeeJ8B9VQlymtA6tlTBDPKhCH6FAISIlgCBTBkMvw8SidEmoqF6GE5uCmFdECLW1uGSxWCaht5ekioIaYYE5bRXTekqM8K9fkexZbenvRyGRrfNVrteqzWaTV1VE+KHaCzuq8UQKtI0gPP/BRMWlTAEuQ+YzTsHKMByMhOjSxTz5twwQ4CplByJx/qTBtIYdpUyOhNNmOUgkmKVkcoj2iCc8g3SLE/0MUeOg7COIvfqywOqueCoNzqkNauzxIwcXVP/lDShlaWEYFoco0GyGuS2PO+PAhGQpgnBxwX7AKQb8Jg+VhllaacGZTR5zx6s5PaGR9dGmQYQa4EpFFWahtmwBTZLStb9iMnzFLDRAMcv9CiVSvISZ86eOXf+3Hmlc+fOnD69sS7HsVQulfLZ3Lml5t/+2p/aqvISkS+YTjrFcjFR4g0nvBRdpITu0Eqki00XKuPXPBDeAZXQmOOTn5L3MmsMBBTEUOoXogNywJ3oXnLW5VOvA0lyEGJRgxnbSODlm2Jy9J6uykBqSTGWi/7VpJIILv7mC+FpR1b/yXwIQmVWwhOClUo+n1Wnsr98JrLT6RwfJ2/cKG/fZkAWi710/vwzp041PJXD/ZBur9VsHh8e7uxs37p96/DgQAKVz+WFfKFYkH+StMzlw4IT4IioLsQQBSOvHIwfG8NbKGC5A3hdBV1UGMmiLHkspQNvlICXL7Xb3ZMT3sSlfNqmFi2JMr7P1RsMezqggojvGRwltewBsG+SqRUob3+KoACEm2LjTBJkQyEumTmMA0DGYKojMAj4GqUIT+pbBY1TaFhIMu4RPtJagUkPjKLUnthrYwVz4TLsVaJhN62EVCsiUFyAWQn5OAoBxZMAapCWhb8B08VIYgi3HKxZ3dBG3rvDEoPQPMX1bwSVo01wgekcbq5qu9fpVXsOKQLwiyPEzvAc8iBpjGXF+iET19iU4Uj2S+QgihBndEmuggnx4cgv9uq1O2xdHkLGQKmMCnvgKqgw9GY2pkb6xbsh5J7lSFRsNB30Rn4paee43jo+aR4eNw4Oa3t7B/v7+7XaifSJOAjR8LCYkNDCghizzWVKV0hz3MiLcuCrmeRCyg8hmOWAXwT0Tkkquyq5YnaQAa7zj8WiC06DFfaoYswD2H1ZBg3wwxJVCaj0pZAvLFSrS8uL5XJRITPrVIk8hIdn1T1FIgVWo3ih0Lq9iSFEPdSTuCJFVIrk3QBY7mwJhYcFdy6KqhdJo0rSmoGV+si/6wCDr6TSs8RoOOn3h/3uoNcd8tjGcDwcYFL7vYFYLnlQd2pQmq/+sMFezuC4CR1nsxVFyWQ0C/nK0uLS2ura5ubm6VNnzp29cN+lS/fff/G+y2cunN84tVmuVFWw1xs0mq3j45PM+Nqff+9PLeR5CccXTD/3uYs/8KFvmKXPLFUXFheqpWJZdlnGGzJJyqaT4UJl+NgjM49FEgeH6c98Nvfsc6lcVuGf0BSUohYSA8+Y5BRCorhMdEt2sdeTYEv/NVrgPSmy8WpnFhsNhoM+S85UT1KK55f3CPfH9Yd3IAzSxloI3mfMy1f8Gpas2lBTGiGUy6WlxcWlpSU5j0JOzsMciE03b7z0+k98vNBsiieDYvHZCxevLK90JDpdAcO8kOxQfzhotpqS/EarIa6paxZocbfF0ZJZLxWwBPtcB9ExDBeySC06iNNAHII0zJMLOWH2PMuEalu2LFwSRomkIKrV281Wb9CXfRTNEyohIZTQenjW06HidJaAKarDgDB0423znW6Qf3qnc+2BkJbVgcFj78tctx1NZjICV9aDVwqHuQbsCK6MSgbOO87Coa4QzKhh7sTOuEdhdvveBLOr3DIlRHNci+3QHtoE70I72pARWpXBCvXVnpQqeKYg2waSUR5+h+r2oYxiA+FlFieK2kQIxUvCRZrKN1mGogGlqel+RSWwxY/SYuT0tHmMcg/Tq+9e1DPVCD+YNXeYYFqK3JIeph+iBRSiWTDdojBTTLJluI3+oNWR0W/VW7zQp9nutuRC5Ei6/W5/JAWUBIRNjUsk5TmsdrJAMZkyWIVQMhhU+NLvTzpdNTioy4uc1I6OjtptDDE2U/8O02wmbfjvVodgd4MikXxguTTXo6I+JOvluigQv3c3ptqWckgTLrsOKkWyBEA0RIgX3kkUJMgytRovSW2wA7zsqS+xl4zk8lnZkWKpqOA0k8UAqbWggQNe9sHyFTXvUUSUkKjQp3a+YyHy23HQNcn+gM1w64hr9mQBxaClzkTHjKd+meOx4CrSY9ZFkt3vDbudfpex3mA0mAzEtR5fOVJ/IoA6sF4LEjXJmWiggRVTmTZOajqZTvOaqkppYXFxfWPj/MWL9z3wwOX7779w6dLW6dOVxQWZOlmDdrdz0qjvHRxub+/evLXdql39q1/1ocVCHwT+l9Qfpf7Bz735X3/kzalUUanEB5pKhUJeplyIIK3DvgLbYbUyeu3DaDBplnzhSvYXfzlVKsumE9eZaUAtieFTUWOxpdXqNJtt2SZRyYafUaEcR7GggYM/dO8XsQSnrgMRTeyAyXPe6F9geIjBIggda6+woJDnRchqh4Zk7vNZQa1xkk4TsekwmVg7Pnzjk5997TNPG9rY1Yceun3x4qBQAE7YBfvgDbZYAi2QIy7Db+nJzPM56i4MNY008gHPYRLSYqm5k7hgHxNacUMIMSKikkQDyleedNpt+YEG9NKKr6ii3ZYwS9FVAAnAJpJYQqGKIgULi5Iao0xlKSPJl9o75qA/h2WCQzsd2ICAKBeUsN8+ho5pSRv3QkR09Y1zEGRcNfYBcIw2rdB42Ej6wVsQx0QBDf6DLcaqHl+1FIgOtjeihiDSRt2oKQEmc6SChFYiG1TjqjZILLfN4MPqFJrkXrm1yL5cWo0cqKoIyAuVQUOFrSS0EbkgtrmWqgcygOfeplftORzLCkUx3YiGaQsP7sBXdAVN7LQ2cVHiY/ISvmpTnT4ft2Hp4Z1NbkP+o9Fsa2u1GYUTh3cVufCSUCy8CK9+5KjGYx1b3pn3Z5TDaIZtOJ4yf9VuM9ghLiJCR+JM9rm4Wdbn6W7qY+O4aOaEKk46FY+VdNlSQ9Lv3a05i0wSLQk0KoZ2XNaF5xfDocglgmGpWRfCk9X2Ctxxlc9UVVkWvxeQpf1SZpUTRkoQgfk3DXMVVmbYY48cMs+7C7IdYDLI+A0loxIIYrCRfVuACFRVsdQGKKEJ6h+GfpjARFLFNexQ8N3rDjTykG2VzjqmotKdau6eXt2ElUmXRUyFWOmMwnVeEsuzc5WFBQ2wllbW1pZXlovliuRH4fO+F+9v7/DEx/7B4cHR8aB3+E9+3xObi1/YbdS6ub/2P9796y+elSZ6lRqUEV00JpDZFIjQVkMkiWmhMHng/umZM6FiYncv9esfSdRqfDuIgYhiwemYwMWeQPj55aVCRy3LYcjI+51aIrldgXmgQ/kcMUgGUqZQSR2p8eAwMA4inP5tI0SGQIoAajRASYuDCQXjoUExUzYmPRo88sILjz33bGYwUGvDYun6o491zpz1+5CRCkIKW6AwmKER7qnKiEsvCS/UpbNZ8y1npkZsWKMUSYPkRtfsNBEDbY5nVQCTGhUNmkBRl5GxpHrYMLsODSUGohbLc6XSfQGAcCFmsD80RlliEbqTqEmtJc9yMsQ3kfTQM/0hRRYiyBW65464tJ7uXFYDl3Cga9w+Qgs0qIlwpCUfh+3lI9/k0JF9hj1HiPIFb5D+YCyCGrv90EtoLCDjFkTNaSyhOAGSiRa+JrpLsdxIcBGQC/H3JstP3kwSIzYLaCGmRm0K6Nreie6McCC4+3YyVBSKzu9detWeQ8jj2oOpgISyZxMNsuzygyyCLTOGRlG0gB8efEi22IhNHAzTEKtKpKCKX1udTou3HvHCS20ajEtzw4SXIsVBTzke0vIYmjpW42KqO4onY4nUNJaUUZWBEBziuJqX+qgHS7pN1+eR+xVnnLgAfKW8uR2uIRJ3uKvWQVzC5isuRkIqbCd1TCOyttCC89CCC7Mp0wGaGqMbgg8l6oksGlNoXC/8NbRXpgYcNiuovSkfYaEKjlyZwcNwaeMGMzR/uVDUbZTAjXrODICFFhlOgxYlQP3lOgEs1VPvMlL0QmCeVFlxvK+hBkG8xoXCVRCiA6pFu3Ml4ZRmGG6HF1IVNBYolbTPF4q5fCGdyeq6p4Nkbtq1Rm1vf+/29rb2h0cH8h/HtVqz3VG88Y//wPMX1r+w29iuV/7qj3/plb0F0UjKFuI4kVVDVXkOkU+EZa6k1x8NhizpPn9u/NVfMTt9isp9HuxI/ezPJ5pNy21cstnr9jqeSFWwI7xz2RwjA74jO38vr0o6qYqYQCf+aKMwV18OsVEJEYEy3KM1bbzNRQtWREbb1kGb2aF6BJ6yf/fv7Dx25YXFJl8wnKTTt9785pP7H0gtLVfL5YWFxQUeOKwwMFV8EfyPHwYUycNUpXonuIAABjlIJKKJ2TP4wA8QopbhCJkwcH4Ufu8SCh/LGgaM4K9KhRlmbnVIJDQ+q/sb+kixdJtvUMhbyLiCIvaClbUoqeHxVAzheaAMDQZS6QhJBgQy7HxFyvktaRkGNI3qiCbxQi6Tzkov1GZUiRT9KAWBvJPUstgD/MH50R0MUKd3IAiCDF+0c/jJQdgoQkwV7o04y/CqGyrIeaiMHAvcF2auQoHgjkWLwBSfu+mAjXnltqMEhPDESAM1TWgfsLhX6VV7Dp5sTacV8Hialtlc4SsigXU0DmN2ODgXOwesEv8RriKOBABuhxhBpyKklIVgmgXSuBmfEjh5Y0zbk09pNpq1WrvVUkynorBNkRRP6KZn8ZQGH4p3ZIPUjxiingQFAuoEvV9B6+j4FT9wxIewH+4CNYkMN/FylpIK3jnTgRL8d+Wo2SC0GuyiZArdIzehSqBqigiLeTlqyoxL13p9jd+7EhQmGQIybtJFwxnw6Rf5EikDJSVkISFjlKQ8xef/qsBmRJBd8uQ2sFU2NAg5+k2icVwzxJS5lFkKr0ZPpTNCQ15PPoMF9NgEsYGvRShfhBAQqhxqEffj2RRZ5xQpM8rA2JXUlhREXcjC1puN3b29q9euXXnxpZdeunrr9u3Do+Nmq9Xxu9pZKzce/9mv337DxbYx+Pz07N7aX/+f79uplRxPzCRYuA1GSDxHKYjz+byQ0tCBF2r1+jKqsZWV8e/9jsl7vyS2tKQWEru72X/+L1O/8EuJmzenKjMadbsaC/O6X2EgsAGax8FpJ6Kdko0IxBSmNtC8M4QhjhgRjT8UB8iP6NisgnXYP8msnww3qUEhGBkJPLe9eYq+PR70Nmr19z799NnjY0rE452NjStf/dWTjY283y2/srKyeerUmbNnT585s765sbi8WK6WC6WCxkNihbpzp/KS9CNu4h0kImaGI11WXyhBKiBxOTtOIaUEfndSgDJKknITWnSQNaSkkZKkJjOzWVLe4viksX9wvLd/LL9/XKs3mi1RXiKPriclHZJ9okfa4A4zXwKDIPTuXpWNJCPyYUPMteNaEE126p7oi4t4ZvLUBGD4FHm3BlDdtaMkgMM2b1u9uuMIMXBzVzYggMrm6EokhTZRUiOotFrRleGYbewpLkDCN6s1jzzUsOWEPI0k3bb0h3ETIAQ7qXG7zsQq8UYkkVRCHdoymIZWFQIy4cq9Ta/6LevNwxeDEcnnFYLxKRvhaY55nCjJM/n1bwJa6GCUwhHRRRuhjVlMkiCL06KE6KEshQwKoGRsVIvHYkZD7QfDfngmqC1j0uvzSqNU1t/n0Gjdz2FOufHeqNf2b9882r09Gk8kyGvra2fPnVtbXxeQkiS1r84DOLAB+gd5JMM/MDeIk8WKpAsIqmtYVpxcGsExolJR7S1fxFZMZ4oEatw1ifBmsZRGRTSsc2RaEMog9voDmcj9/YN2u42sz2KeEMKeqlUF96ury5sb60tLi8ViPsMbag3fjEU+hLRqxUZfDTKllc+LnDqmgCdnBvMFo2rcukQKMNuv48/UAtNfRu1lcRRqUgK7fp3IHvLlomKJxUBpXtI6l3lZDhRYx2pAprnRFBMaooRMEzdpeetgMZsT8NhVku2WehDwwkERQKet+LRxcnJ8dHR0fHxYr9dltdW1aYDXF2Bf+Vj9L3599AnYz0svHKz+zZ98X7ufNU5jRa7FfGFxobq5vrG1ubG8tCjghSZ3h/r98ZAHBtNJnEFqdSV2//3qJXH9eqzZTOztpZ56OlY7GVSrg6VFeJFMAH+BTytKUCWw5jgJWunf0ZFOxWbbMqQaG4jnUHAAa5TEKZWiuMVGehLGB0Hy7TowpdoUotdrNQXrGvEUj4/f8ZufeOTFF/MD3uw7WFy8/lVftfeWt4zFYgyu4qV0oVioLLAMoFQqy6d7/ClXzQcF+kPwFWfhNkIp947acMcs6X71TwqOQ2DIgFtMIgWJ8OHcyXlmhiWfwMSSJttt1Rc23PYvFEuZTF7gSbrEYbFYQ+j+oCv0RMLgWOmNCIPoUDRSWxDOSX3SPl1wv10CLj/OE4HMPiDvI/UnMHAVvA/G0xwsU2SBMi8n6GhYKUqKM1DJQAOs/u+EdFgiMEBPpVH2QC4COk7UCxVp3TGvj3SB6mocY08FDIpEH12RzwhFBB2kg2jqMqw2DdXUlTDHLTDQmGUSiVKej3hKGCQgrXb36KTeaHVH8jMioLpFIQ0b/DBUZgLH6iCR+OAf/i5n3pv0qscckk5CFLFOJGDmN8d8NcsfS0UFlflCWSFlqcTr5TyQlrRINAMNhK5qKwMbQtwjYSb+UQH9qGS+WCiWS/liXnnD4ahWO7l9++atG9d3d7cb0up+V2oglzKTU8HFs/xBwidDqhix1e70Bv3AcEmhY9206ItXkqiGA8Qyko270jzD7An8N/tJIceZSINUTVwLmdhWyxBcphHl24hGhkT/LimxiUy2inJqg6NTG/4wzedpFmGtDi2tY/1IxZmkp5FIftjZJsl5KLm2YrepqmX8xLyhs5dQo6EbrACSFkDiIFwE+OgyVYxpqEc1IEJJlXRJlsHhgsaYOfELH2xFiNqDYACnkbucBDenC3wjTyJRlhjI+Gayan00GGi8yEtH7CgOeVvV4Qmfr+C7CkJHbQAmllQJ2o6G47Mr3e/71usBks9L242Fv/dz7+0PeWQBPJggtEAhT0nFNDoWTRXjVMuVXCYLHUHM6ytU/IH7Jn/0D02+9ZtpazZL3bhR/jf/fuG//1j5pFba3Cwvrwh8tSRIWALA/X/sryHESojzAhivEXgjomCGNfjAMWgv8RPpBJnsp4JuRjy84VFmhiUStrU4fFEMb6qG5HjKpYWVpfuT8XdfeenxZ54r9Lm9odS9eOHgS780zlQhIFgKYJPIpPZ0oDLqO51l3UE2lylmJ5sLzYEozr0a35BUfCCIkU3LMUJBGGfHESY9pTFs4rWF3JJvwUMWZCgRErsaeUbxnwCdsRSZiZRYx/3HGC876A00jmyf1Jra+0vqvJlGMAhkOCTXYbIgxcoec9tcOc6XXUFLBaM7hay0bN1hOSsjWvWHrxIc8g6wc8Z3vDU+VWfqiPlTlUYZrYegQaIyREOulHTsDrjlwaCAhlQSyoC2RxeWloC/urfGKDlg816NaewkSuBJQ0m4QveilxwccqYr9irkmfSigQiF00LrhLInXeQUhyOPWwyZiAsZ3GpomUMSfIN7c4W9V+lVdy96DYYjCUQXB89CTGGE8M2/+MakRJEXI/AmNj+O5Bu44XkKDzu8h7HIBTeoJC+ILoXQCvHeDznxljyeSuWm90DMsdhJwtiC0bLJE3fEYny7GBf4rgKsmIymREiRCMG+wAClIKMRh7xXMqt8SoX5BXM87AGc/DtJjKYE3Aw1Q0WdY1UpGXqlpKSKYJ4wRVrP8R2BMjYCyaEsZmkqPRYSskJ4BDekZOF0yONO5rC6MwmT0Sf5qvuPwFEyENFF7QEkhMzzFK4q0xArWSfseLzBNzTN6qH6KJ7bVK/qXizEGPLRLV76gqj0e0SCXvDAEjKmgViRxeS3h00yfkLI4iCY9G84JGYQiKfw/vHvv17IeoHcK9NOY/F7f/pr6t081LVeqRHsj+eCGAqz9JlmJQOMkCElT8apF5kX2fLBeNzf2uy//a2j1zxIiyLFZFL42Merv/bh/KCfYsEr6/oFSaCS4x+QhTzkEMUr6ZJJxkyFO0QdRIaCv3Eo/kkadVm2W3ZNQ4GQFJCrabUHZZNJFvMmE4vx+MWT+iOffvKh3/hI3p//myUTjTc+vvON3zjY2MDjmTGS9V6/r/HZweHR3t7uweFBraGxWgfvG4tdWN7/F9/+s//o2z/DkNJyFhJDANa2kHRClleACnL4Z6sZuCyKIQwg60jaSZhRwN5Rf5I3yYJKUphJPBazau8Bx0z+SuMADRR0rE29meF4Lwu8XS8gSbOBBHpaxoIcm85IrmUB4bJ9F0OcNS+qHuUKlasr6ilCCpQtn4gTQAeuGImQxbEbTWgDdcmXYz+PQYIKkelBApXVO1Xoz/QI8Z+OeX6RgCnyeSx7CT5F3VMyEE0J/zHXXJ3ibC08op4oJh1TDQUBljUKUCng6kNlketM8sPxPU2/g28CPmvBgzWQBU6b1hIGYS3SYFdM4kBlyAcFXS4igGgM94OYiIgMPpIiqSyKBuz7+zsHezv12nGv39FV+R+5IbSwUChXF5aWV6tLS0WN8vJ55twxqjSkCKZdP2kc7kkMy8Xiffc/cOnS5cWlJWIkTKrNYiB7YKZS4AbZvgIWSE3EGpf3VSfENPoDMX7CP8ja2iM0OsQio4eR8nkPpdSqCkuqJSL94aDT7h4eHR8dn8iSahAGAMSOglOCNC2V8hcu8hwcX0ItFKGPQ0v1YbOLw1ZS/8JONlHRog5ggO+UMJ010TBZ4wJ1HcRaOow5RqwFJogBPrARA3KTw6hEyYtzxlIdOWCRXhZQjWgQIEcw7A8FhgEQoaTVqsf9EtbRdjrh+RwvTVKSsWR5EjoRGahAYeTBIiE7YVmgIZojUxpoHfojX3b4dW+qgecrU3+c/ru/8NW7taJxkfkDG1XMpPlQ68rK8qmtzfW1VYUuylSjwIeQ0LbgjkzMcKjjST4Xr1aTxyfxRiM+GiVa7eTxcfKkFj86GuVyE23Sbe7ZACMUAweSGsaVIktBCl4WK2Uq6SoFKOKQh8LMxiAtwWo6aSwjcGbtdv7551d//SNbv/rh1U89kd3fVzudCxeOvviLd7/mqw4fe6znVwrKHIu4/cHQT2u3NFzTpqG2BzNi9/irHvjkn/iin6/mBkvFocaiH3+xrN4guIETkJFSmmVk+NhyTPI5GAQcAnqkl3+ZbQhI6Yy1Y0waM5unYRajTR4/TFMMz4pFFX6T8VD+JaPQkq9zMoaQfDICw5cg1TIA8kihFwEg5gsfSYBiU40k5OXBUCJH2BmXeojYsj9CWUZINMQVE5R0h4O+5FDYGI2IU7SIqecQsGzlPXvAgxQqxTX7zaD4II8PDXgGIt0lnLShqzq1X6GMoGIUpSQahiJh9sukVcdB26C+es3wQrNkMc/9M43JU5m0+F9vtg6Oa412V75QFlFE0Y/hBZpoCwjQLVr9wT90L2erXrXnON67Em7uirK4zaSiSwRFVEKJI21gh8SIizZJ8gwokQQJZ8vSQwbInlrIZhis6FjWpdVu8U7U2zeODvcVrYpUGr4sLi2WK9V8QaQuLizKcazLczCjqmiOwQxAKNBVGNRt1I52tiU15UrloYceunDpcqlahd52VIiENnEg/Ad8ECoky8f8hhI+m+c7RyKAnXKiJHJhCXUOlgjHgYHEMIfa7BjDK94IhgNT5QXKUn7pPZ7j6ETmQFoXyit+U3FZ8kqlePnypXPyHCsripclxaE9dRMmPYKaq2u163kGpjIEoVSSkHY8UmnE34GxYyIHRGFyTPwjoFINpyR3tgVhsCBIOzHyQPhIowv5vDwHSyGmxJLSUCm9sBTpUKEw0PGyfY0OT05Omi0+ucO8wciP+3CvBKrCfymktQ9vEbggzpCpJPRsGJRn23p6efBDf/imPKZZ8Ir0//3ouz99cwt+mNgqD50TMQmV4oz19bVTp7bWVqFbaFq9ycJJ9IR8oJ6AEWUkPYmFhdjlS7HV5ZgijMPDeLud2NtPf+pTydu3Y43GZHl5UikTejo2Fb0FtGgiFKCR0A7Zlpo7CVaST8dKsEDsYTaR+SshZ7fFg008B1qvT29vVz/xydVf/OW1n/m50lOfSzabArh7anPn675u5/3fUHvo4f502uHl9K1mq60xG/fvNYbjSyeiL70rIl/It/7Se37hPZefie7BxmKPnm/9/GdXTtpYQPMaQCOw9BdAD24v4jnJwAM3YM8NujKV7DXhD1jpB4dEKamg6IvnkN8oFhRqqDsF5BpgjyejwaCvqrl8zisjsmpB6AcBEfvUomgic6CGdEmdK8KQdDPpNJkxB8XcBsV1KqZJcj0QljByD0EKJyckf+rpwK5EX1mIdzDWgEvSEbgLbGaHGCQFU6RzCkduwyYZ3LgqzJHs6FT/gYycstGma8UBm+bpTVmUkrSoe894kXTV5IbKECuelKAW88VqpSqaJNL2HK32Ua0uZPmYWCKhAY+7dntAQONKyqBbOap4/Ht+d93nSKSyqXQ2lcpKVnilm+ySAuZsyJRD0AHLS0R4METNVIJl6/pV3KqQkHUq5XKB75gqmJVVih6Dkjsxi7iLqNxSpVKtQlm1L0prE8ttrJBWkZ48BTJpmbZ0tVJcXqhUy0W1EvRUMpqRmIY3ASD1xAJq3qKEpkdbOLZooRLk3VEvJzNKV4NosHfZ6Hq4QAr2y13ZPWDVZKYl3a6iXTgAAuwOYhXucrsNIi/LM0AS70A3KCbaBdNPIbU2H/ACwB3Qqc6vrsqs9/uyKQMpj0iay+W58aBgsFDM8clriEzCdAbWifjwztgAKTjQhe2FZ3tEbV0VwMKMzb5TSGhDh1xPgQIv5+gQIsppGG8nUR73aW9hFsBjgEW7tacBda1T4GdgBE1msb/9HbvZNGT5vPSrLz34yy/cT3Fq8evWgE6HgfsWSD9BbWMk9WYe37cfmFLN5EQN7s5VJTLF5Prq8Lu+o/d9f2P0NV81XV6mwcEw/Vufrv7QPy/9tx/NfvKT8asvDY+OZJwEWAStzDOdYxdonzxSmNESNCRbKmmC2CeFEKkRdBan4T9k/sSnzs724OOfSP/oj679kx9a+YmfSh8euXpsWK3sfdmX3frAN7TOnlXgPWZieNhud+Q5+EKWv5ElL67oW83KKN+/2fqh9//4azd3Q/WQsqnp933zVUwV8iOam8gmXPiFOVjhMJFioWXDIEMyk1Kb6gsRGz9XUUIO4a+P4FcgBBM3oVYmLTOv0WaLZfa94WQqa5lO5xLJrMID4kkmICUN2Gd1hFZLKrhZEhY4CSjEz9DSaZAbH8NQ5ZPBLJn1zmCjTRwbQwtlSCi2NwyueXVns+lXuyiEPAm8SmaSLBSUn0AV+dgLDwVJcRSnZjTKkjgLfmsA2KrBQDew0WAiLPnB/7GSxDO6zDqo74CjgFf4MhaMKp2SamckI54tAwptEn0VEEUFuaDCoxKpaCMpU/jTmlG7h+lVew75hmyuIM3TPpXJJmSJJFiB/9CNme4ws6Qtm89j+JLcqZbSKqtUZCG/2hDmEoiQEEUZREW4qeTi4uKFCxcffvh1Sg88+MDpM2eWuFdZyeYLyXRG9OWpIQQEsRKpJXXiFe8FldIyFySpJHzGd0FomvcWpPAOwS19bP8LCyjGf5R0PWzzFPj3eYnmo14cwARGW7gReWXN8VSpIEnqhD8EmJk6baoflFBKBCkzHpi5LQGkC9IMlTexyXVd2rYWsYVWFespZJP5ZjQfjTwARLBb6gJ6aIyrRcEUIERU0o9PAljWCRoRkVEjybvrMFWhH+bgPPvCDARjHZBjYhr7j+IE1Q4/MlGQAVTpw+BSIuoqnAmCr3i8/cUP8RzD56XDTuVff/RtxJVoJt5JdWAIaBlSS6EcIfaOm2BC0uo9mUkOWcxRrggRVcNQeCZTlize6cw21np/628M/sh3zzQKmafSv/7h5e/58ws/+EO5X/9o4uCAeUZMrTuyT1AbAhezpWQTKpToE5oSiyOXSebidZXbwR6JE1B32mpw7ROfevRH/uPj//d/ru4fhB5nyURvbfXgLW+68fVfG1MQ1u2q6X5vIBOs+Doa5TvOFRXVWo9VdIMbx5V6rxBauDu95XLjSx85ETDmf5TMn2gzwU1084CfwCwlmbPga5TpYi7N5ZAsqmFVodSOFUTqMTQWrHcgu4YWAw0+fS8ZXrHulFXMYXmk0BGx1Di22DDDTSca0o4NFaKYch2v0A901kVECZi5ZSaRoJJk3GJ+F57aaIFfLgUORYMMtMlug52UEZ+B2xB/WXeiX1zOLCbm80YlCbCa8H0KSYG1cs53QYkm0TpgunF1ZgiVdGi1oSdub6iIVF20kqKyAEMF4M/cj7qu+iWXHKcInXufXrXnaHW6w/HEo3+ZENZbsuRSsVSe9+8o1NfIU5KhECvt4E5+hg+csRQRWVEVtNq+2tQkifBhgktCouHIqVOnLl68eP7CxdOnz66ur1eqC3JC6kOOSiZQ5IVTY2yHuEUoJXlR/TBcHQ7VoCjtOEskRpojimsXpSCiIc2PfXEuqTq6u4xPLZPK9dXoTClcVw/CCO1DrIIM0a0NCHzHZiJgLAubhyOUpiDxIA0HAdNeeVKuEO5JkoIwBeDUFc3NBZTWEXrtyJOQ4yBoKDLmCORcyZW4EsEcpDnk8BPKkGu8kFAoBl2AR9CkeaZdQ0Txlo64QSozIF1QgwG/yDZIsdQJjXGKjJnJL0/mBRgCDq4sJTKDTFgd/6mvZqL/f00//Jvv6g5k6oUWK+uEhPCFQuCvA3/XWWImhWdRfGRjRCfMAOOrvLAQCIyM+syJqy/oLBuvwtXK4Fu+qf8Hfh9vtfIrEZWSB4eFn/uFpb/7A5V/8IOzzz0zqJ0Mms1xux0bDsVv+GAW2qSnFR8pSJXw8SY8v6IeIuA0Bn0NGWq17snJsFaP3d5e+aVfeeiH/sXDP/zvV555PnQkSk+zmfojj7zwh7776T/9J4eVBbn+TrvTaDTrjWZbLmSqEZ4iCdksjTO4+ac4TOiIlv1R/J9/9Iujdl6Z/vRX3CaUjQwi3ITlVgxtqhvECipFtCLH7ByTwhwswiGxhXFg5H9xSkV9BlN1IlKIiax5UKaakmTgl3ldTbvVY1V9l9eMMJXPQFahkVdz8eImZIgGSQITxkl43APwSFbE5ACgc2ge40sRA2UoDJ0uI4EwBumdb87TFcmXpBLps/oQ8WLKg6Ld0Systtphox1lKgqQPmakmdpm8WS0qMqrb0PnERxIvYBAHoFBh84C3gCE3Abze9hJ6ZVMgERZisosG5WAAZXHfBkZVUSLOL+T7j6+J+lV3+f4tQ/9bKspee62O51Wp93298s8aclgUWaRFU7ijedbcCFSJzSTBy8gBwuxRUzbKQgMYXUcFnkoQCuWSotVpUohX5SqawzjcWJOPGNokclnNNZJZdWUOWr7JMXs944PD65euXL96jXRenFx6b7771/b3JC1gPnwC/tljt5Jd44DFD7Qv3Z3l1Kyikg2kAqfW1sEsU2gUzg1DSIFC31ZAI2wwJR19iIQ3tDQ7TaazcPDo2arRaxkDQxCqr90Jrm0sHD50qUzp88sLFRzuawIN1dkHhGQl1Wf4MU66YQKyDVLGtWPynCLIoSBYjAxDnbcM8KMCwIeSsBpsLk7xR11L2cEGak+cowMJ5P5nIwUq2zlMNK+UU/7o7E6Z2DHjAHjoW6vy4LbWs23atUIZFV1DJYpil5BSpyJdQMVRZXEIHxepCpK73tD8/e++wt4jk9t3/8/nnpU0AYa02jwcOKfhlbxuBzb0vLSJmmjWl0QwG5f/dwRPEDRHw8GMnvOGwdk8yV4QZDGpcLk8sXpGx6bnjkV63TijabCZm2JVit9ezv72SfzH/5I9jc+lv7Mk8nrN2LHxzO5gVoj0W4nBgMCbBZV8sSN6s5O6rOj48nu3vT69eRzz2c++1TxU59a/vXf2PyFX9z6xV9e/c1PVl94MdNqhahyWi413vSm3W/9lv1v+Ib26x+Jra5qNCQA643Wca1eazRlcwneh2OvPxhL/sPiLXlK1RdBTwYLC/nupaVo7HInrVZGz+2Urh4Uob4GexbwkESau1OgVEicI64SBBGbFFk/cyz8BcXCOIrPaVY/l6W2pegOOV4cawx+rovKi3Xc3hj5HUJIB4vzoT5yYnkwKxVgEOAPx9wh73Q6POKDUgEFDAQHN8jTSNxqZ5qUB76C/ZZkSS4DnDgR763kPpZSck3SRtQhEOkd08RcFt70Tnlsh2N/CbkMjsoQK3ksy0hiyiWa9IboouYAar/mLNwKcNCfVZG9LGJGY9+FheViuSRFa7bbxyfm8oAVfTIE+BdBB/DaGRD3EkhE0/H4B//w7+XgHiX4FB3+9tLf/d4/R5zAzQwILtaHoQezK8TJHk/DDl7Co9EIgxJdSDJVSnnoJq44pLH+B7n0OxI5V5m8IsNslkFDMAsxVq1pwzgQbRU1svGQQgkpknTLc9y8fv1jH/noJz/xKQ1yNF5535d9+esefTRfKqMuyJmqw0BQDpjAaV1g4/qdDGTHR04+EJi+B45NRC4AWEnSjZ0gTwLMmKffHciqqjS2GrcR7gVJ6ILcS/IVczU7vZNafXf/4MWXXtrd2+/zllA0g1CEOd9YLps+d+7Ue7/kS974xse3tk6VCgXRSW5aW5dXs7SHwwGkUWA7m4nqpXKxXC5lshnBIyjkjVRMTkLipWGfBn8qTAArf9Xtanhma2BE8B0ensyXMwgbYcaiKL87SySW69pY31hdXk6niB8FQ/2kJlgUWCpSm8YSCiKl2zv7B1euvPTStRu9wUj9BjODP1BCgSAcxEQFsDbWOdGdXGm5hAbas7R68j//6nMPbnVM/pdTd5T96z/37Tu1tCwFPg6yE86LArqqk1QivrBQuXDp/COvfe1DDz146vRWsVBA0WAg1DKyiJzQbTRqjXpNYY+Ec2mZh+ncBqDENOBQ7PPSi4knn07+1mdTn/ls5tnnNfIIYCgJ7Wm1OllZnq6uTEulWDarKrNsRiOVmUJIprnF5uFsMNB+OhjEuj1cS6udarfTzWa22YoaUlPpdP/8ueab39Q7f7Z94UL7oYfGqyvp0TjJ0v7pca12eMTHdTXsUIw27I38Qiwcs9QqX9ZAXOOnMW8KHQ7Evnyq94++8t8v5LpR6/P07HbpG/7h4wIKCQQ3cA2XbImiA9va6BROhWvWD9FNtAllbJRRIsoQ6TAKyuZyC4uLG5tbS0uLGpZiARIKgJjYVGUNznKZjKKPCnfciovlwkKZEZM8vWyDSqqf0LN6UXDU7w87/X6ni+PcPzo+qjXEcHkdlvliiRWpEO8L5X6P98Q06vWjw4OjwyMJriDFCQhENyio7QyEPWYHAVRXgg9vQLQS/JZwizQ0IO4GJC46BhPQRH4QV6TZBJmMZMl4sklVhKOdmlSezQEjvas83ocOcU9qieeCE8V8YWNt9dTmVnWhPBgOhKLUZ//wuNXpzSNvZk3AgSESjy4ABJGy3QhGLHHlU79IH/coveoxx0/+xI9qxCkDpFhAIw8FBBqD1huNw6PjA0k5K0Aa+j06OT6WdWy0Wo4ZGJYQHLCgsE/ILL4Hnok+ckThtiVvtggUtvsRhUOoqE3BYwq7yntP8mnfb4cRZhDzOJNxs167cePGrVvbaqy6uHCOB8g35GcoYZFBHiJ79Xkp0qIozc+QsmiPuCEtyJXty/yGBFcRNW6IEetza4GJUKIG96qdREoduzHxOy6rLWI0mYVoiUrtdtsOSGLLGIKpvGQim06tLC/fd/ny5tZWpVyRdtGjmla0L5suk+SlUI6VWBsu8ycHrTOBKcWTGwvjGGaU5U+gKq4L+IBQsANjQFVdKyP4EFMIhVExISuA1aYGNHy2tFjUMYX8DU71y6SjmsXc8w1tuauDI9m6utqHJxJztXbHT4dTVAcFUFI+daEgV/CC3ByZvvPh1h98zyvu9Ib008+94RPXT8vDidQmrPkB6fC6coKCvFDIra4sb25trq6tst6RB+/V2csbRPNT3ITqs5mGHd1eZzjGRwoSRTVIFdQYj5eXh489Onjtw+NTp6ZLC4l8Pt7pxTv4M/Ey0esnj09St26nX7qafv5K+pnnMk99LvOZJ7NPfCb3qSdyv/Xp3GeezD/9TP7Z5wtXXixcv5Hf2c0dHWearZSfCQ9pvLrafvyxo6/96v1v+ebj97yrv7WluCo3mWYk+cnkYDhiQaoXIelfvrmteEBjfLI08NB1mAn+Qt7RzGCcVMD96OaNqIN5Wq0Mn71durZfENVEc1gBNcJ/2JFsbaO92UJ+VHSedCYaki/x0YmK68yLo+QwFL4wPg5kt31mSCETHdZBoSMEibLDijG9RlduI1qb5OboAkHlQd+xLEZYW9Xt94UmdzGEKGKDlbfGoBSKkHgnmZ8WQoYNNonmaBFMWIxkmQzS5hkLXwB4QjvHOoROKmMp1R4jLjnzsQooqvCxRh64AujIjX70CHNOZ9Z3FWFOKqg8F+hDuoq2MikHB6Abdzc16q03FInVmyxn13AME+OoK8AZIAYKMFKKqMSg54N/5F6OOWR7X13KKKTnrpHNukdtEjKh3Gp35TYOT072Do929vZvb+/duHX72o0bV6/fvHrtxkvXb1y/cVs52q7f3L55e2dnd/9YdqbRlOPx87kz2QSMzkx8lETxfhGZUc9Wi9zqiD08gikacDDmEBXFQHFS4ilumnsznehgzKB4pOhEkgjcAjRQ3oT//5kC30joj/5hnDJfmX9XwnCFzWUFg/pBocx5ZVI1NKEC3NlFhcYjHpiQSiCu89YRG4bbfCJQ6CMmTBpg6wU5hg8hxOPaw6p9cDLm1FZpHasXuRBkzDBEpZzv3gwoZT6PGs6wxHJi1IHZW3SJKJn3XshGFApy4bIRao/hIy6TR9ukZfRpyJENJegXWog2aWlYz2OHpQOWYqIzguD9b/Gbml6ZNOD42eceHk+GSImoYUq7AdahzDeMGXeuNR71WAcUjFXAlAOQIgjQILmyUF1bX60uLKiq/DdPAwwHalckw3p1O7O9fWE7+JJ3tb73r9f/6T/qf9PvmTz04GxtdVatalQYQfYqk8Ylk8WF0eZm73WvPXn/1+988E/tfdu3DIvF7Ekt3xsQOmXykm15BOapTurNZkuOIiylxkMGg81LuRlBKmKrNxtevsQT6goKfvHqI/X+F7hV/ge/5DbEsS1SfbXB/pUJHt1hd+gmqmOGBiEL0oUYmV2UDjXYPBeLUAcDSHWZXGQWc6EISuMlZkVBhxR8tBP1VD90EcFGtG3xcZ+O3+G7uChYkGeBQTHKGBSODbOPA7uVFwkAOVQDEU59yYbfLVGWi7qEn3B+9IygWvcNMQWu3NAtFIuFUjlXKiUzaYm7CvgpcTqNVE30UtRlwqkveGdB17HUV//ySbJ7+4eH29sylns1D39VxPrKnBg4IOHgBWS0bYAANmQ5596lV+05ctlCOs1tRm5gWEVBTrRikCA7wnsIJjORhu9JizpHJ7Xdw6Nbt3fkPK68dPWFKy9d0fbiSy+8+KJO5VRu3Lx9e5t3aR8eHjfqjW6nO2KFDoNTtrH0WmyRmChyoWWRF/Hg1jjAIx0iuaMUEVoDmBwvoE7LMis8n1pIgZth4qtMZhf/6k0HNCOTZ5FH0KL2EFt0gCRYBU+oR+jhYXNog72LKVDkfoOA472/3BXTNfyeja1acEOSLjkOvKMuhx5F4zBEY0AW5gqRT0dD1gQV0D9dKxRC7EQX1Q69C07DbhHGfmDcKU6tUIA/FA/EwUI1wiFnoYyq5bO5sgYgRaZKxH88B39CRFo2E0xYCjoglnT3NKCW0EBObQAUrYXmRVsrupgs2pWLk/e+9iT0dXf6xRdf1x6mTL/ITYXRHRgCG8DSNi9fFGEQSymxkQFBJUmRyssi0wS0wQUuLi1tbmxWF6oyWh5/aNeT5FjfFYFOFNDGe91kuzVZXmz+rf9P/T/929YP/v3eH/2Dwy96y3ShOktyB3i+JXUao995jsJSFQhlvEh9Wip1X//IwZ/8Y9f/9b+48h/+zfYH/2Tv0sXMYCiN4jmIUimXL4jBgk+DdA3i9/b2NYyry3lopMKUHlQNMiA5BymNM1iEjSxJrkSb0ST1E8+8yTR7RXr8YuPUUt98mStC4Pucs+ZSlMJxlG+WhaQeqSXGIUQIVKjj8rSgDBYfzYVBLAjUd5TDl+aliwqBPOK1MHrBSBgFuyGz0CIdGnST7iTUDEUkMgF8yxfMFDziGlcNJFIVEsLmRkP5IGwgbloyYNeZ+jBEukiudsiqykFs+Ybk1DF+0m/WWVxaXl5d07a0vJIvynlkhKbqWpgZlAgBQ0ZbDmGYUsadMhmhnsMQJzboD+r15sExL4XkMR2Hz4JSNQh9NCrCYEAAoDXsViB0aH56LxOGLjr87aXv+5t/VdiwrIVlBdgfU0Z+lac6I1UO7IrYzL8IqT/KSniDY06arNgZLKB2OCO/vUqblEOZyi74VVaZLIEYS0oKSkW5ffkGr4YZxyV741GrVb929cWnnnzq5vbt5cXlldWVyw88ePm+B1bW1hnApHmVt8ARaw2LKS/AzG5kLzoni7NIL0DFGFASzkeBNeZLRYLo61SOLjyLJCUO6w/l4BAAjczU8USYpjzUmPV5NWz74Ojk4PBwd29/Z2+31Wqrc6GqRg0cMXypWHjta1/zZV/2vocfemhtdUUIhK7kb1S+2+U+h3IAdjqVjMmOc58jlxXo3W6nXtPYtytLotGbIqRsNit8+v1+s9VSeCrwg3D7JXL6Z3YrhH5onT9WKAs61IjN3wiplssb66sbayu8dZEXICrcnnXarZN6XbFupzOQ0Evyt7f3X7hy7dbtvf5gJDrLhtt2M/SBigiDE65GP8ogB3mQ/4MEEPk73n7wvR94iWJ3pdE09cGf+K52P8nbM3gMkZcqB/qrDtpuBmUyyfX1tYcffujRR19/332Xl1eWRDcK0EkqgoHyOofDhJWzmZx4u9NqNus48vFIfgcRK+RUVLo9GQc+IoqESqrQ74+7vUm7Mz08il2/HjupxwfD9HicHo3S/UFcoQDPrI2HqeRIPkBGJ5uelcsxjWxWlsdLi+NSeZRJD9MZ3EwMFdAIXl3I0I5YwOp7wu1Ord6Q12g22zKsIpOkTu6h1Wj3u3BKkgnGgkayy8LO4KwBUoqTio//z6/715Xc57+R/gd/8tz/8XNnRQ6oEGTd+Ui+dyakc5F8ncPFkCQ/2sMs5yF2UBLTKuOrn1wht7CwsLy+xovK/Pl31E7+zXc9Jf+qaiM/k44vlgtba0sry4uKQFROzTLdyjoaGWjuc/CV6F5fgn500tg/0sir5QXNQl02hrueAk8ASEalCP6Y7tHJ0ZEOJBySYKOA5llBdALclkbskC6IUJgtbVwiTPB4TleYv9CmFpAWKKCyCuJS2WxmcXFxYWkhn8+JFNKdTrtZOz7sdVg0Nmh3ZuOx1IMFvNOJRFwdyoSpthgkjRPiCBJv5REtMHl0AB8Fn+MhRb8MK4FOtdQxNAY+Ru7q0bO5wkuuA0RU7Mpv/RK8uUcJ4kaHv730t/7GX4ENAQmqQl+346lMbDHCpzwoQwlfNhd9TKZKWfbctRpj5800Ed2UbTfDPXa5EtEcHlqrq1U+S1Dgs2lpvseWiOM52s3Dg/2Tw/1Rv8fLMorFlfX1rTNn19Y2FReI7cxpMcloS6YjhCa4dJhqKEieQHXArisgYAw4RmplWVyc0FfSIPcZXIjiPT6FLgvKjUpiLpURlbwcQNrAkm0klunxgaLIW7e3FVEe12rHR8caY6lbyVPoDyCm00q5+Mgjr/vKr/jy++67b2lpwRaQW/T9gSx1u+95FQEDXLz3XqEQz1PK5ap2x3an2+lJXEU33qmXyajzIY9ltVvtzmCkABadUIPcM9EFvoWFUkKO6RRPQg4rhhXeViqlzfWVzbWVXC4jOZZbF1E6nY48R0PK3R+1OoOTWnN7e+/6jdu7u4ey7AKLe4fC2HZKDQswRunzSSRzfx49qRuxW0yfzf7jBz/32PnP/8D4p7Yv/+CvvRufPZyOhxq0CXWTn4+vEOSpqqDOZtOnT58S3R553WsvXri4uLQoz62+PHEopsNhc5kz5BbGYgMx9DwUIWulP3ncofTakwqKVuajO0E3jSlEEIP5gquYG0+kh8PkeCJrp+FwcjJNjmUlkGwIO5n0R6P+aNi38+GzUYX8LJ3B22NiJBZJ2RmNTAXhkA/WjjrdXkueGCAkSjymgX80RzSe4FZHQxaKz9kidTO+2iSagpyX/4KYPEc6JVv0x978K19+/3Nk3ZVe2s9/2d953Oqp4v5zggxct0oHiniYrvZxSFhb4Q7DVEH2C1tm8gkK5RDRpTP5Qr4qz7GyzI3vQkkiR9zEl+7xHNFcMqrD/blKqbC1vrK+ulKtVnIqySI9FtQAiwKX6aTTFyk67d5AA679Q3mOtoRZTjncfQtaJ1h4q0m/V6udHBzsK3YX7SS4ogITWqATl98Vd3kcOaWoVBZbWj9TwK8eheFE9E+k4qnkJB7nfQmzeEqmo1SRxVAVSwwQweh0Ks8b+XJSZZkBiCF/oNRniNVtNhvHh/12SxdT8WliOopNxgpOWDfml6cJXJkNUVIuyNSwzJplhNxEhWyBr8pXEQkfHHES4ahgGaRCUPt44sXfupd3yDGgryp5phWBkVWRpIoL3H6wIYYOWHyezguohgTfiIUUgrDmnfW1il6JVrjprWG+rKzYpphL0WSvP2p3FW70pUUycye1+t7B/vbO7Vu3b968ef3atRevXX3+6ovPvvjC5154/nMvvPDsi1evXL91fe9wvz/sl0uFzbXlxWqpmMuIs8Net99rj4Z8/ZjYQ/9WEoQe/QENWwgHCvCQQGZehANYBb6+gBaTjwQIPbPR56EOG5YJiXA9GYmxhqksAmEYotrcUONlO11CdSbl1KDoJIkm9hSFfPtIoZfir/DZOZGVoYXECgMnvehju/wwGX4LIZbYq895p2ARfS7F1o/ZE0mqGMBDTayIkw8Wv6ijvtEfRzzqRDmcEvhgJUFawNOPF7IEXUQCAEX/EdYaUxG58ygTi37uUEf1IaAjAIwb8am0lzhU0hDpD3LCJUxSfLUy+V/dhtJHr18WqhpCeWmFugbWQHEn9apMBsEyPgQTalrIEZQzy4AKertz4M0kgDiiTLaYL1fLi8uLqwsLS5l0ttfrNxToco9BwgOR5Vj9bOVQ477ZsB8fDBRaJkrFxMpyfH1ttrE+3twYnN7qnzk9OH9ueOH8+OyZ8amt8cbGZG1ttrQoYyljmo/F8tNpNp7gETg/YiZhaLQ0Bj3eOzjc2T/Y2z86PKrXlCWHLPSkSJ4tkS0xvOCAV8O46EQkYA4H7gXRlpsRuJPxL1+5L5Dm7nRpvffg6ZYxD05CeYFbYgdDfJ1AGeexVwoFxMDIkIn5dBM0XiRGMVTojrJjth0acMUbNkE9IVnz+8khaJbaEYV7Ly6oDWoGtfHkBbPUlkQijxDwYXPivIFW50rqTlBhl3Emnh9Tjq6qIcSSYRyPH0qtFFVlc+lkmkGNfHxsxq15TJCcR1KuXUPpZKmUW1wqr28sbJ5a2jq9dOrM8tbZpbVT5cWVbKEST2a6/fFxrakhUF1D7JH8TiZbXChV1ovl1UyuGk/mZnE+FGR+CT1tgGMtCFONENGmEcrq2DwUnISzIEjCVQTehORzJe7wK/xl5pN5YMvDPU2C/9UlIULkIGZyEKFFghxBuqPEiWhjcQiJExgmEUNo8MiyJLKPdjW+tZkRj9OZXCarSDmXcuSiK2YDtaXB3a5i6pP9/b1bt25du37t6vVrt3e26/W6ZEexuce8KikQefqKF7R2OwqizcFIlLWFUE5ZcGDOA3PM1i4UAlcSgsuvC4UELJaKSKztUqQToSSHoS2dk/zDMEV6rRF2nwiXiWmVltYQmuFZoUXkY5VEpgAYrSgx4mE0wKJaRyfBkblfyIpAIlLqlwjHtj7Ya9y1LTZNo6hoqjivRgHLW0AwuIaQlMMjIZFhoiejTAHquSpAGEDbLUDxD9QJDhWYACAkgFTfPpKrcER/52Iy+bYHvsBD4+1h/tO3z8hFGns2BkcBcwFpOERVuT8dkQXRIiyCqwsnURYpqnsHW1CQSidT+Vx+obKwuLBYLBRFNPXIBKTciP56CvaHlCkUymWWlObyOcytIJHHHLH6dtrrTbu9Sac76/Zm/WFiPMnE4oVUulwoLpT5lIZStVrV6FBskg9Uw+12p95oavCmveIkDSzkpsABrYGMgYBiL/wx1iKdYgpeY8JLezQc5/vjQkT01BbM6Of21o86RSP3ivTOB2s0ykAn8C8iGv0phSMrp/Y6iSgVSGpiAQaMRVa4YtV08q+tYmhckOiHwiGpgVBE5p+xUQgh4LsSvotj9aQaiKSq0RMNWT7Nc7elBlTO4IXkgqhg1BdVJZAEQ0AYXo+Ul1VRt0IXrGWGFaSl01PlCN1svry4tLyxubq5tbS6XqouFqrV4kK1JGYVy8l0VvrWaHbk4DW27vZ46YvazOZ4j4a2dNZv05AXJPbz3JY4xKv4BKeAxNCYNgg/BYyo0BCkghzrYI8KuOZ6ILbprR/YCyrGJkiFOXKP0+/Ic5iPsBKOYWnn2yvwsaDwr2OXBPd5CSgAKW1NkAOVIwox2bnToRghK35IxCC343Il1RDfWe7d7TZbrVq9UTtB7WSJaS+VnsZYtyBOe8q432q1FTlq/C+jLSDUO66e/i1nIIOVNWiYORTGobfZxAEbrKX0HQZr8zS5No8HYL9a4RsuHspSWwkqITYkGbfBYKihRovHgXnYQp5Dl4S98EOsTCwIElRJ4zNGut6C3SC5N4HqN+QouRw6x54JEFTPJeEOSMhGW1YpcteKLMCz7cCfySLLI+lHm+986Bj/xJS6DECEj7ikHtSgddY9+NaMLkEQlJd8l1WW89mZYq5h24cWwUsngSVcLCbxdzz4BQYcT++fG46ZGAlDLN9YpzHDxA8xNqaGXKFl5DArVI7IF07o2ls4vutHBzQHYCKpvMLqyur6+vri4rJMs9rngwIyGDx9GRPBs7LafDtAwonvUI+M7URZjLwF2sQWdjaPCmZ4OypR8JRZqXanc+S739wAPzis1RTCdjzVyXIQwYq8M68igYOYgkqgmVMmgTPVaKlYrlSqpXJZ4KhPoQBLzHelj1y/AGKvTI9d6EBoU8fsIIVqXA7kCiQzTSIVDyEzaEWSEwRCxRQAv0xUg2rxkHVGL2C3WoguuqBqI/Bh9MnDvVJvxAAdoF+VUb2IH+qfuAUgvZ83RUFcNj0onzEhgBoszGwwydrUbNpf2BUCzEGjDJl4KjtJpMZx+Yx0QlamUFpcWTt99vy5C5c2T51R5CAGY/q9FCXh1+Wp+f6IRdLD4Vgd+PFvDR25IxLCHxsnkPFj5mI4D7lxYyzl8SIikpDDjMuXcL8Cw+LoDtiDgZhj5mT6s4PaPjaJQ7GQHZW5d+l35DnC9EkIWOa4cCngZLzQp6g0KTBe59qj6mwQTVRC29A3CQ1mIeQ4PmYnlvDQpu2LFVKMpGHWPURRCg6ZWUTYk5wkmPhSdyM/NiEzXavVjo+P2u3WxE+uStzi0xmLwCSqkTCrU4lWgN2N0Z6cxNxVuJxPxWzCX2k4yGtkA35QQ8hoGyky1lVp+R2ttPIpQ+GkXN3R0dHB4YGc2VAhavgaM31GdPIp87AySEiuPYOtE9IENcGc6FghJ6tx8gU5WNFF8GFZSPpVKRMTqmNoXUlImDHRZl5Y7ygkyMfcfh/x0A13He3Y3Ja5xlhZYIkHaYLMQIggxsEdSxWEv58mBA8oivlmOkOkCLANPd7CQ/lWPFyX4snkWSOExZsvfYFVVZ/bPSUXC17CAxzwsrQsTvqrw2xhIMLsDg5VrSIMKkniIIinN9OGpOLhgIsCw1nMGShqqVQX1tbWT58+vb6+qWBUFjqfL8gYCFAhoLECvqTXGw2Gop8qqrp8hKyQNj/On9ORILHR4TFJDSmOjmoHhyeHLI442dk72PaHNXz3149tDIcqKbhDiCRRFzDQDfZgZIQnown5dt5bLwc0FB8VX3E3XyOPRFJcFGFNImKCT93cMnKvSG+61IR9Qt3+SdRRSchrXosAgWTItIWXFGQg8AsNJHYQ4QKXtQvyA+MjkWAG2xMx1qsgbQhcnGBLkgKEMzXDG+9oT8lzSCBKW0AndtAHqybtFwjCdBGYAoYWPBZwehhK7IDKMdAVTEKAeycy3TxoyDP28slDqavseqGYKJSmqcw4kUnkSuXl9c1zFy8++PDFB15z6tz5hZWVTD7PnQ+eu5INoXNQYAKK2fWEXEI2l0znY8mMTQ2RooDH2WfwNCaTx/eekNfG7HOYnGeiCTMigsoSjVhXZrjBStzWReFtDrCDX0ZV+ZZdEzfkmqjR2b1Kr9pzGB1QQfPYogTDsSIE0cJcRYLJML91UfnClnyXJlEfMpFENKhjS20yWq25ZtHCcSgytVAKZpsD5mfTWQcIGiqyWlwxRTLNFwcTGoeGj7YOB+1Ot3Z8crR/0G40hr2eFEX2LCnXoM3GX8CqfWuULZxE1M5DaoRA6BLzoQmdCjZkxcGC+Qj0KIng97Ju5SLr1gFhaXRxYzI33W5bg6Pj4+N6rdbvMwaiCUkAFEEvkNHQol/bEObt/EF+ISto1DwUUvlA7UBV1aAEKwiY/w3qZ/+h60HXKAkf5tk0ZViVr6RWgQKuwC/l2qpg0wWNmWzRFn0ph911m/oXsPMSXhpN6zQglOCOR0E6EITMfqgvBwyBPKEgRUV8qdmplcla5fOXAyk9cXuLYHzkW0YCCEoAueg3Yt222AUdRBaxSvIgu8/KifBawEgFTTcrG0YskjIyAVzNSWhNeLhJNk2JqnIAC5XF1eU1+Y+Nja3V1bVquSrHIMRUgMIMBiVEODDDOOHD7CawwIGRDBt5BhPjp5xURhZnPIuzpGIw4ANXjOxsP2ClHR6jjQhY4TXnITYdZKA3zyq1223J0tHhQb0uceqLssJGAKEkQnE6e2p7dTL9fO1eLI7OLneFLwaNwEs1cDP2zYpjbCSliLDLrOPmg2ReQMhCggeUFHyEUZHc6MzUNXRmvBNexhSAtKqFQoXEMdKHrmB4vVl0YKwbFBWEp4vBDvpxrODNciPFhfKxEcEawq1cnfseCEubcB5TZmuhqbQjldJocZbOxLL5VKlcWF7jZsbpc8vaTp2trm2kS9VYKjfxjQSxSXZEmAimoTgr0og/8tP5fJ5Xr1bSmUIqnZOAQAk5AhkeuxVBLfiJZ6bj4ZT1HCPhKLuRTMiVSa8mcdZdQSoRB5BwJ8JNCf7OKWd8oZnQhRbBCqmkrprIkDqqd8/S78BzkCwxThaGyGQg/VEyg20hUApSdMEV9S8CsNHUncShVZktqkEhKA3hXDRSfZpHpWCCxyc4fGmySqXSYqOujZl8UUgy6nV7zUa9Wa/32u3JYIjEqQ1JqhR9MpLRk7agML7jZ5l25+oPfppJDpqU6a4ZG1mMmbMS77EgVmmxWvWt7JhVsVqlZBwEAJ/gafLCL8WLMqAii1Gh+TsUQBssKxIUnIdnPCRjKJvJSesmrJCK5rsUW6Uzfg9hXjZTBo8CVkOKUpHBh3ok1Pc4j7bUBkaJ5KJRCoQHJ7vqCCZsi1QTCx2dq5wo4YASrI2ym6IIPBXuNh4BCVy/xF+YiCAoW/CveDIdg24yef/WF3Ab283lo3bG5WibirJhDjPNWyVdASptasdTBdH3UMnTFWgQGot+XpFCHrwMyUx1U7abAObbMWlReP6hy0qJbyeXS4VSPldgJgqfLUJDJPAyjdWMkJVoEnzyFo5slq+cFP1SgwQrQQbDPuva5G5EMnWFN1I1msCEirY2FKIyBgS5Rgv0b6jUXb/XazW5jd/r92SqBDe2BWFS57PeKHXlaAXsXplef65pmYU9RhKeSHhhvQSMwXbUha0URJzLE5uLQS43BjhKSKnHSZIbAR0JNbWBRglBYQ+jOKY7qydTpMyMmr0mPWwzAjoOfNGB2nQ+lxh/wCbJqckl2bbjdW7Q0iCzAtvVVUNjHY1xMikxoLq4tLa5eursytaZ6sp6tlydpbMajoxnSY1I7Np5dy8yKzeTSMor9f3aC41vMnxovZwrlpLZXFyhSTKjgsZUuLJBKRRNQ3dWU5AkpYGdgpw1BeKQBUoU8zQzDIswi1JEAcHNmWhmOlItMIREZ/c6/Q49h1OEHVx3UgYE0uZTzJKTjnVFB2g6ZgCO2ogEmxQlKgfLYvsdIhDkQZIQ2WUGes6hb9rlTMIr/WXwIWbHxRPeyJsV19WCmnUX426nc3J8cnx42KrVBt1ubDqGj7QqdlNOsYI6gSO2hi+nl0+NHSIKfqARiSaZ6oYcZSEmaoeGlNnr9xv1Bh9wOjo6qdW6va4KCROTRABYyyRO/Frz5TN4tIX145IuVCZ0fVcig+aRJqutEpNbOvZ8ApZa7RgGupL4So55WsxLcJHmwAeG+WEEgGuxReaYHCiLuKsXI2hSh65NCA6RYYJ0tcHcFkZcLlmgBfMFn1zXLLTKAJXlX1milLrFGGFM4meWPv9tS0o7zQVAc+dwSR0No49rq0NBGkAKwAh15vc8wwdFoVHoPAJbp9EvKRxrTxG1LVLpGJwCeO4xQnpmg4dBSTOm8XwUYxs688b7c/wlFVY2+B29yLDn08Itt8Gw0+u3Oj1tHWbLFWYrlmcCB5kH2mgKKNBfvTpih5LQ3lKFcDkigedp4QjcIqL+QQKiO/lALTy9u+bzV6SLGz1Jh0VDVWzHnHSgKmY8ijxXBOUp8aMKrhWyqK0BheAAc0/T4bA9cxBVgu4uGI4jUReX2NSUsBrxgauBZE+WHuGPuEZQR5Uo0QobTTE/BlPsIHSM+PIPq7isfhhw4GgRNvcuG11eWFjbOnXm0n0XH3zNuftes3rqXG5heZbO9afx9mjS7o+GagEBktLxUh1pUMaCJHAY3Eo1JmMZmsj9y3MkUuoNgWauwrIsA8B8YbSGhQzsFdwDB4ESFAD8mafTgWAUHbj6/5JcCT0LDAtZrzj9f6j7EyDrsi2/C8v53rw5z/lNNb561a/78VqtoQcJIQhAskBhWZYwEUgOBUgCtS0wEAbZBHaIcARYBNjYLSYZKzyGCROmBQQYzGQIGnVLolu0uvtNVa/Gb/5yvHlv3ikz/fv917lZVa+r0asOhz7ezpP3nrPP3muvea29z3BfXmk80/deoB7ksxsxKRtkqT+XA3yoe9FxP/2uKrgfx+XkT5vXSKpST6Anq15AiHLAdGsCyDpDhVfesEnDt5i7VpDGOXU9gwJOH1B09uh9bFqvWjUejkj5j188f/7sCZ/9bvdqNMTt6cpAup569R55PRubMKSxFDY7Kn8kBy4iVjYe7DjM7AYqOFCsN7PYRLfbfXF09Pjx40ePHj179vTk+Ljf79EnfCpCtUYVKiuo7eWWz/Str27441erqG5hkDZqTOGC4jThgSS0QUc0co6EMS+aVO1Ra4hTCrl2MRgMCWTe1pWLDeNyjFH5ChsV+1wIMpHLLy6I5O2X5Kf45egcAwLDMh7lEdmcKvstrAQeNsV4PF0wpEwd8LqRjvLB9ifvAbwtj85WQUgWIGVfpe9dBibq2iYw5bNoBTNzBhzYUpt0TgWwV4YRUjVqtsCzcsrR4h2IxWOWB1es1pl/4iZm5kQkSaNLMKpI9j3ttCKb99NQB3SoAkOU3ecwcp3jyfOjjx8/ffT4+el5D1aZtC4ugjQg0RjZLofD55AULgV/JWIxzCfYwlqxDAoi4ZfeRFdPR9ksoPeer9nss+XO5pCGnFUiMCiTGHXFhTV8sSILBvUhzTIhI1kcp/y7VfjZxUXDhi+hynvpBVBdZavFTzlMj3SRZfCJXVAVYXFGKxpXZHsphIeaPPuiebsV1iqT2NbybHDOiZyLg0A7Xdx2UrS5vfP6l778la/9yA987Ude+4Gv7j14dWlje7LQupyZHVzPDK9nh2R4o3E/+QiAc2mccDPXbi/5HG3bF4kxBNyHhpJ4JpqRD/aldQ2naReCx5lEQEovSPHproUd8ZMvVTwT/khA+JrP9Ai/3UKuABlyKoSGXy+rfOHhQXmqOpIR9y1V7quRMkVdif7QhgrZA39harxrvAxS0FsRSCoRpoJT8b14rFiRP3zvXfxmxvE8MlUGy9ow1EdJ6NK/vDw9PX9xdHJ06n0qJ+fn5/0+XcCNgWtE+uBEx6Ph2cnps8dPnj9+fHp8NOhdYOLzeQcBPhDoREVSjiUccwwxwoouopERnplgTVFDI8TRS4LR8biWki+ujanG4yfPHn5M1Hh8dHR8ft7te2+GDxjjCoonbuqHz9C22+2N9fXdne2D/b2Dg92trXUqGQeY4FJmkE7XZqp5aMPpMLQNfZgiztkim6CIDhbVTBBhPwyG6eWGNAPIiBPR+sDfjjQ3FQKWNkl9vvVr8dNyoRE8cI0cwFFqI761lmg5zA4qIiulmSlqJYKNiQdEKUxs8vrq3tZ3vxyX8v6L9YA1RUAtgn5QD62CcSQHA58Fpmr5PRjc2VR0wMgwwfqzJZ2nJch4LJ7xy9qrRRaqbPC0nHNSlgqcBhENOGqpf4fHcDlrMGJ6NS4dnlwNhpPzi/7RyfmRv7QxuDJfX5yZ81ZA51xQl9GB1sgschGxoMd+JKTGADiTLl+OS4XaJu5lk6hqdJLUf/b6WXc5vT9T7m0PgFZMa74CnxEbiptMPZylxNRuseLIffPlcDhVQQHzUpSwr3r5GUAgpNCFRm9ay1O8c03fWvU7la6/QWOt9BEStCe1Rf3jTJ7x1rwEXXHGvJCWnG2ySUcTJ0gP8naYmWm1l+/ef+XtH/zqWz/41QNixurGaHahdzU7mJm/mV9iErHYXr6ZX+hdXp54k+bZYHBJr2jxzPJye2tzc3t7a3V1dX5xHl+Vl5v5OwViwF/ixng4GA8uiR/gyriFA/jUp2jJGbNe1cOkp25dzAXymJVNpA3D5rNhXZQu8gh/ZZzsCwc90TR7WQV9+2IFtP0IDZRokTsSJAOiO2ED0qsukWPUGh0qV2LJ8k7mH+lQzi3MtInepMl9PYxywMzkKmGkCFCFWfYvB2fnRI7jp89ePH5KWvfk2bOj8+7FYORvGVzmfnygEA6WFpdAsn9x8fzZM+9tefase36G8wU/hWEmn0VIpq2MhIo3BnnjVUMvP7rZwFkqoos7AZtoCRqdayX+0BS5PVroEtURvuKc6Ii/k6oQBzLSE6YABlNstRaX28tr+W2Sna2tjc0N3yfInKPUI4pDX9hjZK3kMwzUaRs9XL3BhLCdoGbRPsmOkk5ygHwaAYXbFEWUwj4GaIOUqKeCBGVGAWGHE3cFyUekEUPGtuscIPgXXRc9bBTYARcTy5VYm4b+tLUUQkBcbY+Dy2fKs/Ol0EoXNKfQcOxyETSosQIsl/VDMLQD2VoRyiifWwpGtuCoKJMniFM+CmcIpYE0sA86FRVoodBRgJRSHL6p0VfSUY4VcaaZ4hENUofFs1QM8c+R32aZK0oV5MGuSLObwK0FjdAqyjROtu8sx4qSJHKUR/G1N7Ong8+JHIebvofciA3AOCpwVHUwgZn84EqDBmdFOspgAXrIkRQaQQjQFIkamX9HVr5hu4jTAPgqTf6VXAnPJ/99MDs3ojlDZgh5a//ce4UxZbASrp0kTrilVgWdY86oh1EIvnM+g9FbR+w9bwSPxdby3MISEXWCx5idG4MBAsjSk7fy5z5+TWk4vOz7zl12oBRV6qws+zOSa6udlTZ45L62wTVTk+srks6Z5AWoA/ED/4XqK1GQAwkQkBulBe7ZzrDRKBDEUh++IIJ8faqE5Q3z5b91kjaVtJlN7bys8oWHRyaSpGPSGVFT+2i3ck1RsAW6jtUVmFE0hwmyIamDkGIt1qMnKgtclrewGObaPTxTH0oIVbTJgkYV7nPQv+z6K82+YOPk7PT4+PjkhG+mIWdHR0fPX7y46HbpBqaMSzg5PT19/pT48eTo6EWv1wMGJyBE08EHZB5uhNAjpZZuqGpmAF6JxfqpA4drl6T9BSscAcnR+Mrfl/Yl6mfnZ2f9fo8cVIrGE+ZWrhUNCGOaAnBIt7x/s1U/wesrppaXScJcMnfxI4/w6YumBXbxQXe0sFiAl0j6ArOyuITPatQVZtkBQpZch3c9mv1SbOhzaR578sWfvtgKUdJPvwCZtrFZKAagEMN8gSvQ+FJOOx5oofrNoOUXVHYlozBtKpT0U8CRqKDZqho3Nze3u/rJ68dvy3GvBZ1ebiTTS4SEbvEQBgW9UQk9TEV0KQkym1Q4cnNOhBpO1l6zQa6YFJpFfSmllSm3DacqDHdsIqEeMPnS/xciMl5W+RUVBw04YZ3w6Yp5QIAONojx73cD+ZMiFYI1IklLmjEI0lxf9xdTHty/f+fu3Y0N56aCKWgZiQ3Mjj7vYcDDzZHNpOiWKj5FUno0RSmJ7IojUpvmFghD1GJickGgypUKlXrAPw4RNJFQCYn2GSIQGxhFkcqNesvDbE07R0fdnTGxDxnWeLOYsAQRjMIsaqiNvsVEvcu+rluCe6O0KjOagMowpTjrds+6vQvSSJDEeA0nPr6X4eOsrq/HzCp6vgGGaR2H1OPkmBStrXXWVlcW5meZXlwCo98bXV5OmGoMh+PBAAskrcMYEJK35rqCobT4CELZR8mjtsUxNBofV0oQHbFAonQWiZYwzO9M00qfKeX4pidfVpFjX6goXwsC91BKqqhq8iZNslpymwBG4TjJiaxyahQ2mhb3dFaoSRbuPxUeGtjWmGzr3OQrPezkaGGjmxDnnP778jgmIpfn511fQ316SuJPhHj06OGzZ0/PL7reY0eb8aTb6z19+uy9999/973vfPDBBx8//PjF8xe9bncyHCJhVaGwTHZJeGgxOVhcQuPq4dEWaSPeAqTw3RhP77J73j1+cfzk8ZOHDz9+9vx59+ICLQF5/F25P0jCg29vbR7s7R0eHty5c+dgb58ZsS/7afvb7GY9lwMcJCPLungjaCc2QHtVUkK9eYfZqmg0Fzzws/GwGet2Pmdb1deSPbiNLhJOfKStvdxq+SgZbSsI0Qvzg5+0RGqA0FWEyQgIsy+xUkPLWs0nKOI+GBQ50amGUyMypj2nElJIphrQpptwnSIa8rllMFJMTO5ja94dJkVFUqgCXPIWC3wobxS25extqcafV6YNpy3EsPp75hZ3RpyOGT2lSRiuCsqagHEf2m1iwBCI7gD/0CRB0XK8rvmwVDTA2XekHBWP+BeJoKKJxgRIick9hr4K/ppgTy68ubGxurrqi0xkpkjxie8U+PX1xWBRZD5bWgtKh9OhRoIcrCgLFWKRqgzf4EN9mJ7z7IVqPg0SqNx47A9k9HznFmpAHR0I6SVY2FShARhAwst7S1FRpRc0oqJqtAlbMWHVhnHlV5yFXUEiKsc5DAFFKJVAAYURZEK1+yIs/7PNzcH8/mB4SdrByTkmfItzKPziEg1RXwgIFhJjxqrtDLOg5Aa1K53l3Z2t/b2ddmvxsn9xdvKie3p0eXF+Q3i57I9IOoejWV/ifQXfHVLiZFnEEdYSwmI/FBiPPWczbEjYlMduaTLditOywhYpkgmuOftyyxeOHBqmRc5wCO0ILGYAMUVjiDRM1pXDW9mnLwfpD09t1zDE8knfMA7NkZWpQbRNIuNI0TBVL1lPLJJDXIexyuSPTSUbT669oy4XUggkz4+OPn708OGjR8enxyhFBDWH/p2enj18+Pg77733rW99+9vf+tZ777774fvvP/r44+dPn56dnPS6F5cXPTcykdygd4l9MK/pdolLp0cnJy+Onj959uTRk8ePHj3xdfGP+CMgnZ+fo4QleIjFw+OjNzY29vf27hwe+oOnd+7sH+zv7mxvbawTOJh5wEcmQ/1eDzcsE6bMKTJ16KQ2FnWyOMyEBd9PFIPRVNMgK1hOQdywLmDp1WWCGbuelzYu/4TLDKP4tEdKptG0KsdiM7lL0R/BMSNH3T7khQcizbWPDybaUQxv3h6aHjafukbN6XalRvnzz4Zm1Eb9wfrnXOd4ctrCPViCFXgW7BQDG19Ac+nHVXPfPYC+UUN9zhYPC4vvKp+umQINwtMunylabEEsfhR8tV7Hl7OykXp1Myou/ToKL/OWd4rJRG/tIpDS7vSmZDcnqGenUf6qjo+GE3AbH43q1ZQahbkmy0krodvTtF9pOgX8tcoUA7GZjmJVg4pKpn9X29KKOr84skZPK8Wpch9FQ3O73fOLi67rObnBl040DVZxoyE+SaNBVwwpqGQxzuqGOVSQrMC0GpUPsUgcCoZZyk46VSoacvnXS9BB5WIyYZKDXrSZYOguqEJHlpfbnZVWp8OEI1kXyqecKjukXSpccY3tjDAWdGptbWVjY21lZXkBBK/G1+PB9bA/GfQH3fPBxcWVP9CZe20gwOwgMpaYcEseqKzuFx36tulhuFss5rDZo4TWkkiY0Oy6U+dvW76kAo1frMCQ+G1LSbo2SnwBnFc1IJJapOCaT/NaJk06alO9dCcFyfYNnyj6KlhItR4FoHapBhRxoBTj0KGpxRZKSXSS1qAVBBIOqVhYWiQ5vxyPjvwNV9/5cIZ+M8f0FUDMLxdRw+5578Xzo48+/Ojdd94lfrzz7W9/5913Pv7ow6ePHz9/+owo4vbMyyMElQ8/+PCD95mlfPjRBx+yz8bOw48fPnv69OTouHt+7sNZmSKEAz5CtL6+vrO9c7B/wLa1vcXh2upqZxm3v4Tnh0vwiWlunIOZVDREwkOXSRvExwHlhJseSviuRJlwZ/kwDIyq0m5yfW0GlbDBjCCWZvjRYjO94Mwg91vhl2VoumGKBBatN/w1f4vVa1zKiE9XzLJgq+EL1wXcpG8OWyE/2PNJz4gBVDVLivQ0Yg15KklG/+6Sd/haGEbI0mwPPt23iWPFUXgbJaEDbnDowHJQJYyuiH/DtmbzRD5vi4zVfzTGWZ+W7Gn/UWoPpTLuzp2qaNheGOop2a/02dMKxkZ2SJ9m7HStEw2Q8rkeXGtFqaO5RBSQ6+vBoP/8+TP0DzU8enGEh/NkugcmTeJKf43IIcwMR5dPsSCWFD+cs2FboWk9oNiMKJ4IM0AUUjVS70y9QQn8qeOLi0uvEwxI2J245zYnLJ9N46zOtaJlokJRGQVviAnwTMIq93HGiexFiyIzaTdtGFE1xOZ0Zg41sVMMSazaTBlWVwkV5FheT0JL8rQoyVbHn3Bgxo13kgQwdEXBKy9taAKUN5MAWpCz6NXKSofwsUaXxYW568mg1+13z4eXfcgkogA7K8uZYEGFsgc9+RcmSlfONLrf/NfJnKo/qy18WzslMZSloWeq00stCOGLFcgJYdGYbBpyqPFEsi3aSG70OEkqAX4ZYZEDeHZKNs4kCwxGlEYL1I1SUHNJPYID1Rjhor7M7MK11ix/yeoMR6GfGOmhnO4A2QVVbzj35Ymgx8z20l/I8HL68enpxUWPXnmH3fpqZ7XdWgZC/6J/cnTy7OmzR4+IER8/fOhExftqKb6z90MCxQcfvE/g+Pijjx49epy3Dz09Pj4yYFySd09AKZFAVwbpBIfVVRcWNje925YoAoJijS2a3XtbDfSJqdEDbkgR3KBFuApBXj5tyIw6sk+zcDGHssHGlenSOR3pH4ZmPlG+hIPqgy7i8AkazKAGwwH1el9vZneCmNY+d4KHKMCMgk8jFBkwnAKYLSqNgIpmRzlsq6xU8BBiKbUx0kVBrAAHNzrzhS2fDT5nUX5/rS/FGURMJDBF6oWqzG0gnoCGf/BdhalRLXIjOxzfBo/bMt33uxDKp+pYNdMiKY1LaloGgRoG3vBRA6WrhIFY7eF3QJm2n7DKk55Jj9s9K3NOevhkyNRpR+Fm2Dnn22F97+eJV/IQHx0kmSEaYBb2phz41SVjZezwwx2HCXoNAgXCNoVMjmoDKdShgNddfE5PVE7UIpc8LpmEDgc+D4e1ggaox5+yo9un0BhtVImSFmRcqiUPoOxSyRkXjDLfjLp5U+JNoJVbqEF1CHLMSyiO4b0kKLBKgT4zw1hZXSNEkL6CeTkOhkHXSbfINNww1HlfVk3eQdggEVvwd6hMj0Bg4OKvr9zlHMGDSLS0ME+KN+r1yMqwLTA2NCZnhjKAKzh5GTaajESS0u1JT8sOGa8+VR0lzeo4KuMHPQKkkZfnpJvGL7mUHL9ACcohzU0JsgN34FIjvxDMOdpBLjsIgjnisgm2PxCL3+Q8gndegK03ywvhuL38sH9SaiFRFVvOWQfRBdYNcGiAberqiBbqm8YW1AQGYMsQS0w42M/F4iWqhpMxJveUCcLzp2fdLpiDHZOA7c0t/DuqQW6C1LEBr5G8ePHsxbPn3iR1dHR8dHRyTJAg7vDN2W63S5qFrZB30wV8oAuSXDtxDakt3ehuCiEEnqG7wVzjiXW4agS58MVr1i64oMPz6JAFQwk7oHGqYx4xSjFHpsfLYw+VFWpKjSjS0r6NCjbwwlz0kH51AQHD5Gy8bk3URDIQHZ1Pr/+5vEp2xSw+SDt3UZlLo6MLfDhUEMdcRKahQqGycTA9LtdEm7ggZHZ18znTjnmXDaZlJnfdTEvtIXbQBBmYz8nctQTJ0U3Pyo+yuOmGpvH5q4uNPlWicLXTbPT7bEdRQHCfrnZPqryMkT4g0bBfDYfo4BmA016hRDg2E+tqXntxMDYvf2RTv+1bTpNhrmmr1mVGl46qE313V4Y1xKfLcIwm8C0w/wIs6XtVqUApSijcs0n982mLUBYE0x1062axBdd9rifeNew8d+QfM1ESDWaOZkjKGpeh19DvwCUX/BEfdDhkMeb2XyRUNCbKxgwaTmo+FGTip52LqIymX9o32Q8ZBEypYEIjYgEWiBniB8Ae3QU34hGqzz7tYMeSb63JdDVPArIJZ3b+yvdiXfn0U5bFGDFXvxlVKARJyMWviIleCvIYtCiRp1LBnkwrxk25bMlXU/3J1jC1FIGSakqBvG2QxnXmpRUZ8YVKES8JfHAQiviCZUpZh67DQoroUrk3vgkQ5t6+I8P4QcG3RtH1bXHp3mOE6Ey7YwN1VtAaSJ7xwOd6bFXE4x54IDg6JAR5nUMdrhdCQB5QXOVEmWYco9NZaLXY7w4uj05OHj97/tFDZxTPnr04Pz2/7F1C1PLKyvrGxvrmxtr6Oo4fuAFC+uLrsOKZpAoic1dHzDz4GpykB4r8uWKyk1Vv5vNXVzmLMmA3UkLSnvvWtQXda9QgGwRDRakwIEtJDAeNNgKeJg4GT2VrMSreAiYRAOoJmfF4OLmu1yn6LjZloVU3YhPB8BaQcQ+BG1BUgo+4JQdAg3FNWI1vhHeGoWj1qfor7z3NiE3OKGzHKHnR2FUXwE2NwHRdBtFEuTk2O4Dz3T0z85cTf2rtu8rO8nnxSjcQZysR4UoKgFKSWYS0SIFSp/hyL/vTttbeAvikiNO00e2+YD9dac/pGbeMa724BT8OHM81Pkuw5UQEWCTT+AYU3UhmxNeNgpBwXLk5Jy7QiWkBlKEU2pFWKDjAZQQ2BHPZv3SBaDQGftTRAr93Vz/nhS5PzpYijToKjEZyVknJtDBqtAP0nfemSdljSEScHHkg51Ew046E+qkmDkfMwfv96TXCAeqyMDuDMbSykqwbLsrjKOUmHErBMgotho/wLdbn8kbNRpgwe7vAaIAXN3bQVkjiiWH6hs75/HBW4DBIlHuWSDUeDvoX511fR3TS9V12BIAZ0If92ApyIBL66qqF1szcwmhy3RsOyQ0vfWlQRh14L8Blv0fswQ1UJxii74PuMhOogSZwcUxJCR8TWsqg4S7zqqz4ycxmC65sMiOiqdoc1bFCsBTHXmZRFb5QUWf5S5EXmlNSHnSHvNjLqhOVqdxTHkxVIahSG5g/uu6PD9eZxU8hbWrw0d6NasZt8DDqxCFmRHkL883L9A5qCCdEI28BZz8Ol0kks0ifvaC9UYZZCE0X8lsr83O488XlFrMSVIoTnCebOD09f/jo8Qfvf8j24QcfPXnylJlEf9A3WaqpMR0B3W7zqaJDlVdGfPkl4/gmKZlQimL6IS/QwUw6KK7RJYtXBeL+iH+59KDGc1AUWotRXF0RBSuGGqjQYLWFsxgnI0+de3IbKtkHuCxzjsIMxuvhhg1fvOe8bNpRtEWhMLUbNcUnBaXNSI63ZmHydFU3tbV5eABI3w57eZmfFHGpCr4lrXTjHycB5iiGUgk9tSF5kCVaGM7hiwN/2pJERtOaye/Xjj4ncrRnu/lpvLwdMtj6DaJxKQiZCjLY0GdMZ4tqhNFqZgywhkv/aSlEPfepEtCf3hwlXqB2MrZfKew3UBJIP4GgC4N9xkmqwFymmi6ERemCGqMTIBvMKwuQNxzBEPtanMrXkJgavhFmya6YQfTa1IEWuCvyhaTSpgshWSwO1z7nsfwnp219kyPUF3Uamv+pre8QaOErOFNrk9Q0p/jORFSiQCVmYbQDHxQRB03kGPrrar3hZY99XC0kkYmRG2HrXuBrLN5HbwEO3KK04oOuONORwoDxjCm5/ykvRBgMh5eMhBsQNTIzumdD47yBam4RBsL1epJfXXUaZC9iB5u/WGsIqJvCwBbI6j4xmqnI5GZ2PDM3uLq5GIy6l0MiM8iAjhf1hv7YI3YMRooXN8TMx6XneqW03EL74Qs5ghPnLNKhLmCo7XoRhE0ey15J+6SUJCwh2s19YaZt0cr+VAovqXzhyGHEUJwIVLohCt13SkEhuTaTpRhbijL20QLme/hK1z0JycULiZcvGEwlLK7xNwl9OZmIQBSxE+q1k6ou3jpMgwiBSgeCe9KwFFGxuYKMFULJRGGa2NePfyygnxfd3tHR0bOnz58+efb48dPHT/h48vjZk6fPnx0dH5/5exo91f+yd8HfZR8NHGMEvtfMa88ug6JxsAIfQNqVdfayRhDQMaSACAgFZ9MTrAs+NoTEH1FDgWDpJPRkWU+EVRrhJKL6U2aQTEuA0E/CE2dpFbvS7oRXzA8DZZjfml4xX81jSzMOOGRPgxUutKDbVnMSbLEnzBTruoB+t4uev5eVUOL7GsbNLApoykYJCTHD1GG22k0RlQYNNtCChS96a6n+THl1+4xT0Du1Ez9VOxlWNTIawHhe2ZDQEQVM4tD0+lRpwMiV7NUntXFPFDnRNPrU1hT65bhx6VY1kBzSGuorNlZlLgVHVvgk5KIz8Sydwgg21bvhA8zOXyzM/jVEAXKj7ywJyebm5u7+3vbOzvr6mivAaFcGDOFlEPxfH65dVPdPl0enRGixL7z9+qSAReBMx62SkR2/Ocp/bZwpVYkIXOgBhBbvAk+WNV3cdP5BcLvypu0x4sEYmFdXWVw0taL7lGUhPzeXB4b3dFgv5znpND3Wg9aNrvKjm3RzeGfDitz1LPBJrgJMGIF9EhgyUSBgDMAHW0G5sQogosQX5xfnZ92LCyKJtj0cXw/GV5ej6+HkZjC5vuTQl7TPGKBgGggSjq5cfEOoLmVBI0znHAmqOaVOqMKDXNL/uORbGtloSSoVZxhekmBPj6U+lySs5oPDaYva6uAlly8cOdQhS7giFdJZmRNcy6VcrYAWKq9M1nKSEpmkog4mYNf+zhJcsHPDiIALQCqSdsklmGYCgcvkL0l3jGzKO3fdr8HoROiR+Uxuos20KFyRqz8ZjHnTAAUXYj29twgE7NokaTjuEkWOT549e/qE4PGUUPLsSfbZnhJbXrw4Ojk+PT+PlvX1nMlkXAQFawxCBybqpokxYchSi415mUeHztQYHcFR3MQe9P0IploCiNlF/CUUDidymJ0Bn7YJ33SxyIlsxUYGCmw/PJBJYGJr2Z6G+Y6C6ke0hoAjtNiKXWNQjXDNnGBy2eufnZ2dUHJ159K4kVeOpGg5uEWf4zGAZvSpoPIxRcyjQpWzwVCXgCd4eLJtq8+WL93xVRC2DwhLWCgdRUJzCl0Smlm4YZtMOMSmfNK3yrS6viyf7ML8aQj5pDiU3wDiVG23UFJpC4vuvnp7IFtgjFeExIdW4p0h0sR9DxsPk1ZNCTOF5PwiIdyuWYzqLHd293bv3bt7eOfO1vbWysoKKXwIl5k0S39hHmx83kskj5u5XRB2J1oZSoqY4CeVVZGWAZkONvFkDmyoeWr8cQBaVvScIh5S7118sX+npz5m5A1XdjFguKAjx4EUiQW6g5rCewmjEn05EwalhHUyLVxpcE/smS5Pse8mcrnjg0jDTIF/0AE6XqpVN6QsuHLgNML5CGUyNHKwMbF2Z+yvQRMGfFBMXy83iiXyAPIMjxCJEDmp2uN+ZrwNQHcvSmJFBtZsEbYNEhCyae18S0NTAiZVqQ1l8uS2CEQ0Xmb5wpFDVVa0U5nJG5U1juZGjxfvJlM4HUHnpE4GB42PMEQ3P1ktf+hPd+r5DEghOoaAVQMaqZbTgi44alyPepGBHCAQaFxAPIPk8LAaLdB8IIgYllM6X4EEtCGkFl7nF1BNkojLwcBJduayZ90uM49nzylHJ6cnZ2fnp/x3L2gDPEQo6JSScDgUGtgpcur/FmdmD1mTI+DCxLgWMUzTqKaIeeXGjjgCW5DBuBRLv5Z38MphBoOHWeKS82UwqpudzGZo4yZm1kVrAR+t0/T8kQb9jWctqHCFW06aK6YoFALV9czlYEjE9M4A3w3GxMsXJtITImPTehYQUusZmuHDgWRWQSif7tRgIGuLph39n3Q/J3K8cTA0FVGS1VoeWjTGMkyZwOiFZ9SheBDVC7HV4zNlCmV69pNP4U5Pf6qIJiiUYAvvaZ0lPRxwWpBIvJ5vDxAHGk4pKNxvh2HQcMcoouJEj2hmlylsGqZFMIQ4iEQHXENttVEJpMiJ0hP+HY6B5ma/eu+FI3y2PDldEoPAq5Lq4BIEg11MI0UMHL4ptCgtL8TlOOJBy2S87PftB27Yk7GMRuh3lhzQIP9yw+4YmaEwfJTlqmpRZdAJ/Sg/42jLkS0yjo5py5EpGICpUzpnc5y0zuUPkQiOHAY7L3cbn6QJuFneIAsVb4vWxDRusdUGaSwAWL5IBHiyQhzER8nI4dha3RvCR7FKs8rF/rA/mIKZXKkbc+KvapLqv5gLFUm7bC5S4ajfGUwNKENkL/qc4kgpSKHk0Ry/pCJHvlCBkmhOKGnUTKHianD/eAry67qxqJ3bFUxGkjv7TV/ohbsxJ2sBQV+UxhdMIiwZaHXphkILF8M7ILgin2Q8p2vTOwHSWfE1KQLBAYdOEIshNjg27ZRdDpWKuuPKuMvMLorOzSyAfcZEcT0L7osco87kIExkBz4sPR7kJ9nQEqMT9mHgkUr9cMA6bUc7OYrAS+u1utm6kp+2UuY1ahVA1REVBgW73COGui9CgMFUlNlMp7xLrbO8srLcbvkL7QGP9aCznlf1YiEQ6AFgpNgnwwnWspdWdcOiF7QdBjxAnmJfWhfAG9yenWgmuxSXvyfBdP+822PrX166QMfZnAaD/GKN2VwZSLQ6cmw2cAl1JQQI990SSkZp5Pn8x2ef82MSXzrsb62McR66y+hBibHMjK4IGsfhO8uNjBSoDEdpIx1ssWsRlYdsaUYJoqm8rfD0dBPtJIfaujCpugJfF0MFHkw4znsyQ0gGlRpaZ2CG9sffrpCTmVQZDltE7xZ5qfI54QFJTTYVBMCoDZo8i3QB6OhQetHrPX/+4tGjx8+fPSeH8Wdo80uO6KQ/FcU8EGzmF1bas69tn4awz5Rf/GgVuFPGiyi+srKrKqoOuIhtdCmHDfZaGgrqZ7ENBZLIG0LBaDIzupm7WmzNdTqLa2vLW5urO9trO1sbW1urK6ttjGHiGwN75+fnR/7qwBGJCDNX3yp3eXnB1mfrd31vlER4mXFMYkQWg2Zl1Q+noTR9I/Y1uQ1KXyHaRQ0Tf7gkntNcKIjn52qUXN4mWJGt1Z5baqFP2BdW11pqL3dWMarF5c7c0mL0TGNc9GLMUnthoT03v4SK4lTGExwMMtBlBRVEp0J4cZcQqJlgFRzCLCU8i4tDe65mZ69cvpq7np0HQ60hp11M0yIQRilGOI2bUxWqoBqcNSWbyqc00e1WYi+nfOHIkQz9E9pCQYwz1EMpOr84D9Pb3pDant5K5ROb8ZlKNj6b2R9c1uoN5RrbNJiX6cVtIQZBM0S8r4fyMkbWYNDwGuudmdxcjYkcziyhLOYccdjlemYexUFiyDUrreYD4IKe4TYXZzRu1MaLCzjl1tzcUi5hMp9tLy7m5+8XSNbmnbQ2QOlu2CmKEhLqd/xyhRu940wNraMDIw0xfoIdpS4MDgRjrAH+zdziZMYhvLtjbvGGSQktTEwyeb/yRW3t1mKn490EWaHwDnRGJnvBMrBgZ9feKCJEmMzwcLfeq050zrCmTqi52qdNZd5s6NUQXZxlrEacshrO0jDWidVcZyI/rpczMJWnhUS5auwWT66U1AS6glXd+R9u4c4w1Vw0d3qjC8o7RJEuuJ72NvqTDfH7bPmtb5/h4mAlfAKoWCmBuFQwi92VEyT1gEg8SRl1tqiTpT4poAPVtTWNmjMKCkDZGEf8wxt3qKT9JJYewWVI3S5eo1CpEzQHn3B1ofrLHzMRu3zSXy1Iaz750pE0SJiJOmkTVTR6dpJHMCHpCgeCkAkT5xdM/o6Oj07OT88vLpgdEzG8joBI8LmEDlD68uHz3APxmdIdLHz9YduhJFHuJOuoRFqhNyHFF7/LoEJVJ1e4UhOGSUYYD47ErN6g1x/0RpPBYntuZ2/93oODV189fPW1w9dfu/fm6/ffeO3B/cP9ne3NjfXVtZUVckqs+Oz09OHDj9/3sagPfa/DkycfPHz4nQ8+fPe9D77z3gcffvDo6eOj4xfd/sXoegwDUC7HAkeyzPHExaSBiRzarcJBRTmHoCyWkMbxeDLqEaz6l7m3A2JBfH4GQ5tfmplvLSy0Fuc1H38Lbmlxlo2EbJnQ4iMeuQIz35mfX5mdX76Za13dzA0ns77rUMYoylzMuJWpvJKnHmXWo9mgknMzk3kjxxVMRSJasyGjZKD0i8F6JpJUn951FsWGW4wPhBp1EnrMIvIqF31GVmVfYmn09XsvZtP6LGlWiRoDNk7jilUw//XKhIolb7YldLSX/Q1OnT05gSlubqVAvmFOnEdT5JOCn55yQuKqEEcYBrNeTSPiEZQhSA+ZdB+x5CVSdlaiitIRladQPVSibhGtoqvhOBWkZ8GM2SsfgA4IAHubFJMovkJgMzBbwFexyqmLV7az8iVSFk80bZrxLNMaNtVGvXEvKtgg6LzHHauwCmn3xdpjsAULeQii3pbi6hVoYvRyDJ9B/zCG7hANBydZDdCjcAxE3Wl5O0r460KBqZSdGTg4TYkTX4yw0OaLuIO90gHIiLAIDBsx1mnYAEYYr2Qbiw75twwDOXlJH3FCeNDyqP9DafeZ8lvf7rkWIq8FF1nyxTjA9WIANgS26EQu1td9fTJNyKL8uRpeCGmRQYt/PoOVH36njq1RkzhSGrvVMeDdOEbttKNoWUOqkizBcyzoqg1O6Wh1SkSccguL/fQlvPppP6PdFW1hNrAQmBeQJRcPgxxkfDhiRDXFuLr6wcNnGfMz5S++u0FTgTiUPWorrGLJMS2REZ+iuZCvwj6oyfGKI5meOhsfDVCT1bXOK6/c+4Evv/n2W2++8dor9+8d3j3c39/d3txc29neunf33ptvvP7mG2/cu3uXtPLs9JzA8c533v1O4sd7773/zne+86133vnWt/h+79GTp8fHp5e9vIuBYcGDPF+t8wZ944dvQCCBca1ClIrdt6w2KZ0MLwcXeSEKuVORyXlnCplTePd77nusUyiSjwU2PyGPgZG+kVImhUTPYfVomGUVZ8DqhYIMRM0Fj2B6o/VmTqYkKhY7F/cnZWt+Iqr2iMbR165VFDZCkbYUdhSRY2SL3tBG15ps0/4vryj+L1RU6HCqPpXWLfVad63AWNK4OKp/r7a00ulaVWW6MwVFoV+NVXDKJgwiURm/A7zherCgO4Wq2FAxOiBKvqkoSaUuihj4Vd8Mq2GCqYENjINpoeuhW0WplHQpDXC//oHFtzzKTrWkZASrQVBn4k7QKBr5EOsGUZoCym58i6ZewWlCZuVx8TpHpnCGYCJEvImU2LUYYtdszRAyLaelC/WmMnwMXIFmP3knXRpCBGvL8AjFrlHSkg9QFVNbWMyJ2GjeYBAWcYJv7QnCzcQNGH468bBeD+TTALNM056OfkPB+nT5iS+fACdjOiiQVBl8V2ma6OqdocFbFbwttTBn6NpoUx/5/kyRhtTbsiFFwoWZg0+DqXILpPp+UuFx9sOZT3fysE5yhrO3hfqM1IyXcS0cyT1vi4BV6V3t7eGuk/TShOSk9JPntiYhNlHg1N/+Ax/Y+rPlL73rrC7an9Fr0HR3IMexWT7SKEW+x4MVBjSkueKT0brIrBm5Vrmxunb/zt03Xn319VdffXD37p39/e3NLbJGcqm1ldX79+59+ctvv/32l19/7bXdnV08c++i9/z5s8ePmXI8fvbUZ3O9q/F5vZHhrN+7yM2vhopIX0RKzZg+eC1u5NSXXKYWB2AAGING0np04mo0HPS63Yuz82G/dz0aeTHCi9m2b7kcRR9VEQ0ibUMJF31LEeY+S71T5kyPZQyBajjw7eveW+x1kFxZJRsDNxck5QlSg51wKPFWITbare6rt+aDlQPJbLaGwcVTP5TFdL/5jLCMOqAEhVnuQQ4Q8jm/SvDXs8Q1fZFSvhsCp04/zisK3pSIN60oNHdxBLmrn3HDpa30ckbSymKWyXOifCDelmJyOvpfpUaIG5HnFJkdHsvSmkpyhowpU/FsJOSVQdFTV6wRpE3JOM5SW2XTKuZ1y7lU0SQCFOqNHnHXhYlKx+n0EpKloZp/DjxVp1McBiiOU8ciYRdYlPwCGGqZqIAD4As/12fUwTCjwif1IGAYCA6B1jA44UTMS0AcVQzkLKcSbuwVBji8JRMFHA5JbFaMYRlDB3E0N5wqtENaje7FRoYsCQusITAy5ivY4l9AYHERXGJGPp7Fqdikd2HJQqbdQCLVO535TQD5rrK3Pvzxt84YFiWCGQ6b6F6ioaZcCv7Fi7B9l/29QmNTbRm0ON/A+kyp2umpYmF2LexNDxjkk/qUaM8nXb+7TFnaqOjtbljqeYf2FIVDqfDL2AzjVHlZp577TdOoq3BS2I2kOUkn43ExGY4gIsSBM/3q4dP7mxeC/Wz5uXe3GMxx6QuIKEoUJlKR0E/TOkUz2iwbc0A9aBk5IgMfts4KMDPfjc7qwfbO4c7ewTbb7u7m9sbq6sLM3GQ0Bu7qysrOzs729vba+kans0Juzxij4ajf6w0u+8wQcPV5SOJqfh5zy8pNfjVj4t38xg8DIwkUUyqmGsyhR+MbJwE3/gIo9IhGefBmvcifcuv5CuvhRe9qOJwZT2Ymk7nJ1eLMrE9LqXs3i/Ozi4QK9RMC0XyvqzBFmJdGoMBRoPg6x97F+aDfQ80IziZyPtIuAqQts7lJF2HFfAsH5BlvX5rupxYQI9CYiG1giPhQD9gKs5W68Tjmg+2oCLaZmyHUzbiy5ivZ0HgiFjh8zgsC/nqWX1/kQKj6CIoqp7ZFs+Ir1WhKXmLDXJL2fNPJtmXt0U72iRz+HMVyXRfwDu+KH9FkC0eu/6SulBxnqDVFhwHCvgymADOGqeXFABSIDtnN/bq6poubds0WZEC5ESqiVIJaRbIYFEBlNRIAEloT3crSalS32LUMoJk5nzQbLFWHFIkW2dtRYVQmtOkBjvhFbdLBhQgq7Auyrso6rhaOsqtqWQWlIYiENeBTjhqt9I4Ol9eW/IUPSnhqDHTTiRs8YGOQEi0xCwvGeew3D5TVeqAKrv3FOdsOhIxwnAIfxOVbUuAN7aEiyiAyfBc/wy7vfXTEZIS6m8Bkf2GBgGHMSOVMq7Uws3QwWPxqMPpM+X0/9lxc8pSV7FHmriQga87KJHC6mRkOx2dnZ8cnx91eH4yMdTiDBH6aSU5429BcRclJVw5scXs+B59pa101dsB8FOgqhdkUpKKdni/NSB8PM0SyBjZ3q18MCiZFlPynPt7cVmxNm3a7vb6+vrW5ubq6RtKl/HWC9FP10Q387O/+ofdp/F3lo+PONx+1C29HSJKBHJGa44XcbIqdGkrVWytRRauY88UJZ6FRWLzZ/M1sa25xs7O6s7a5sbK23llZ76zy2VlqQcPoctBFNLk4k5f4nJydeXkcM4FTEtVaWltbpufW1trW1jqf62udlWVmBXO48rqyhrN2tjW+8k1Sg+GVYeNq7vpmIdcDvW7vdQy9ttk9ARWmkTbSF3d/2b8ejmaZGE2u+Zz3eWFVY27+ZmlpbmkRDdQjG73GQ1xXnSJ++Gr7Qa/f615cnF/2Lziq2IZfMBny6mIulqP/14xY0x27zntFA3/HTMbgocrXdUvYNUO4nSEyocN2gZ06HTfPhv/Z4o/qIiKRzAcKr2dvmOKM52au2kt0fZlF2/tCJdoUfbKghLgVPUsZiW4gCuc5vSJ+0TM0Kz3kTHWVTRYjRBwLHxZqYBrfOfJcnfJVMrGqjGriU511VeYG4X7pM07GS4qNKy8UCz2GFQWgMDxq1qBORzoVcgJPLysbAP6bhgcEXRksthwjzDgpgVXt09bmdYaSQzuy6wBpDAoCALgTIu/+YCM6G00SURLrpEr08JcOXhyQgRxL/2KYJv4yjtDQwlsTIGSXTJLeYFKTLSkovjd8SCUbKBllbZQmAgw+IpmphbbL6PT2JZbeeLKI1SSZ0BkhNLEEX46wn0Z6ohCsLZVD+akCxD5VFtTDp4svV35vNft0+R1febG3zlnVAFzyhl5jmz5CFKNIs3Pj8fjk9Oz5ixfn574I2Z7YqUyJeqTAs2aPMqVbUWsIfEptqqZnpN2DnPUz6bXVnwJksbOyTfNArgLwgMip1MhbxvNEwbG6cFGmAopwbadUIwV3oL/T6Wxtbd45PLx/797hwcHm5iY1ZFyRpWBuriYLs8Pf9dUnGeoz5d/9+b0rf2db4SZayzVLSBMJD6hUNTTGRnVsR0l7jCuwJEucmabi2NGcxbm5lXZ7Y3Vtrb26vNgmiiTr8jII4aHf6z/8+OFf/au/+LM/97M/+3M/9wu/8Fe+9Y1vPX70hHrgr3Y6G5vre7u79+/def21B6+/xvfBncO93b2t9fUOiXal9qoZkaaWMEY+gcU0GYRUfXCJQbHvuOxdX89eXc/jzeEwaZazjTE78zfU+xaRa3+OaaKDN4OBKnjD5MZ5D8EA14ybZtzhoN+/OO9dnBE2mAChpc5U+HSW3Kx3JWCU60kIV2BKWBeFbjqf8R4rNlWAGONbeWpOA7SsZMBz+0QHNBCnO4k8QAENf8/gBsRujBmtxbnNtZU7+59zL+Jfz6LVfqFCOruw5HIHRJZiIEc5Eo2M7qlcitHauBCV0YFyUoWkcJilEfvTTrWk2D8KrApHi2srPfc8cBrlpTQtra1du9wSBX6RRR1Rao/uFVeCvOgHWaEVfIqqh6NMvSREG+Lm09hvd4WSIfxs0Co8ysI8JayMfIt2aj22VTWclsDG/I0bPjBVkOhPTWZweZgxKGVYr1KABVBgKZOAJZ/IxYoVUNk6/Wkm0iG2opHjekZdlUTnEAtO/Wrml1gU8CGWRDaXWNicHeGyM5mIJ/fX6KxqLEPARS7wlbWIFrcyktCknV5SYealeZRUadtb/e/NzLmI8emytHD9B378se6MBM4A5ywWTApC4od2B3GXAx90H5CQwsBCDNTUjgzwiQhuy2crg1qxxP/mqPn4TPnVkNIlvewANTTSKqxJjEgbi0yKG0nLnLe1uEat7DlrnEAKmoGFKm+ncZreXl4hXKzw4c9I1s2LzP4QCp2vrsZ/4Dd/3FkywH9X+Xd+fk9uMFShFGdbSgGnsFrGS7xgxOkmAhlcpAsTD4sc8Y31wFwQWGm1/QkLpkF0owu5+OTKG6C8uWN8enb2wYcfff0b3/jlX/mVd9559/HjJ6cnp0QOlAqvubzc2lhf297e3t3b2fXp+M39/Z199ne2qV/Oz88wfI1IvMLNDweuGhmAg6AhXaVT2NJ25aUIr2YbOSZXw8FkMLhixjA21F0TOUw+SOG9sSTuCn1J+/AG1rAx0Rn2L/u9CxfTxkOsxdk6m+aGcpv6KEnnO5H3lFGuLusQclLWeh6ktF0NwXGzKQn4mHOlCLWpHc0+/zD72p+NggUrnfb+7s4brz14663X7fvyioz6QqWWQGAe9Og768kA1S0RA4KLVMmO669ENKECNnCgSRhiywXoDVGI0spYil1SUlWVAMlKSy1oRXYZRonrH+S+4P2wfioItV8Ifk5PlXkmiXYlzZyo8TEW+wR2Ffs2XrJotvsnraNwaad2fFJK5pwREf4Di2JNHcidIHaLmoNyTpJw83SKHdiAmtzB4psOQBc9anStruFgJJAfJseZy169LAdxKI4TWIUjJ+WkFx9c/mF0dlvtVt7nu5q3ii7SNnjoW+RVvWXBe+yzWuVYygmkOWWlbIBeaStWeBrB684QtLmFlVhVzFtiwwiwAxLMNVnz1pPNq43fJX8+W/6e3/7RensSVarMzNKwKnD4RJLEDF+LMrjMc/3Fx1hwQUnPZve2rors/NROA9KjT537pE+d8mzONKKzJv+eaIatfatKUUsGOa3Kpm9xzAMY4mkVQ/E0YrNJwdAHDgcXFxfnZ+c93/Ltj9aFzTQyOZifGf19f/NHBerT5euPtz964Y9OUmTbrQHoifFnCAJlSQqt47U0eAVBGhRhoo0E+Az6DO2m0rlGutxqI81EpBDHfDQpByOOxpPz7vmTp08++uijhw8fHh+d+B6Gy8HQO2avgEDw6HRay21XsNfWO7kda2N3Z3NrY914xNTDecHEX2rzPe6XI3/Sqi5NO4GjyEP/YxxO4o0ETCB8joSMonvWO3fqQMzBmKguFvABze2lReZMROI2URgO1FMi3r81GPkA1xAqDK4Qy5Dwj45e7ZgwGULzgNbI16ENBcFEYYZ7MmNaqpHNRNLFjCwteKa6Gl7Yqavi7aWF9dUVQunB/s79u4evvnL/S2+8xvbqg3uB9tLKF44c8CKciOvCK6SmnFMzMci3EzDXF9Ao7T1dE58zf7ORUtY3wfHiZvxRPF51LMcTT5P1wiZyZMvKffLiMgG1P2peA/HPALQogHxSqInQYgCfKspLOIICWJ0tJM0sUkJYg3iTQjRj+QXkpoBs6tgVpjbEZ/xF0zMGx648mkLNfqXFYBFjrvUrisiIdSw8Dw/ouWv4gsRYjBJNbhwBbTgP5GYEL354WcIbEnxIMy+bay9TEW4vUuH1pmVqpv7KizA6gOSUcti5vM8Tyh0HZZ4/M0Mww1mPvc5RbPMMAIrlRZVsAWPUIfcdRCMqcdDCIYH5XGvB30hgbKqvdv6QdH+2rLYnf/dv+xB9cSLvFJDNUk4qi2xmIbiiejE+Ge5gNFKx4lVEzY98f1LkYZU6kRYyddo0H02rasJ3szM9/qQUC/hQ5NkVkNWiV4zkCKxL1gVYScG2CMtQHybBIf4bWOqQi+lI4bLfPzk+eeLvTz70NytPj8mIh0Mipa/WgAd/4Ecf7a59zl03/8mvPJCwqCEFmwMhNlALqtQ1wuLY+oaYoBAaqggLQAYPV1HF0owKerQOJB+ygIW1LmKpEEYnhhlPxhf9/vHp6bMXzx89eeJvLXf9rWU0DA4QGJY7qKB3vzNpQRM7bCstPpeW5sHpmqAxrFsgmFgaOZgPgKnJxi1h8TNk8iAWvacO7Jk5XPa7Z93T4/Oz497Z6aDfc0kKyhl77MyejGl/f+/unTt3DvaZ4yzNz9+g6V6Ed5sZX83m8WJMQg+CizCokEqNfIjG1336gtEYunyLGwmnStK6AvZLyPzDKaYkdZ8utNfduuizq7goNBt0EDA21lYOdrfv37v75uuv/OBXvvw3fPUH/4Yf+spX3n7r1VfuEVNXlpeUxcsr8voLFc0gzIE36Fm5Uja0RiXSXaj1t14eM6CNxoiAGyXUomWqbeWmlbJMgAQa++S+JjwJfRwFlUzT6lIps3MPzgWgOh1h3ZbgFlxS2LetjcWhTuUsH80piDIINeadwMMQotfALpjUSLFKkEP2cwaKVNSMkM8AjBGq2elsT75lVAqju4GNsGhEaxMYutk3YUB2kexoihQva1RXO/pmBfCiD5M3JgW5MdViFPGqBADszsgwIRJxMUqOMHC+OISZDK+ROQljFuhTIcUr+2cTK76NSeJP4YjsvtfrD4e+DgjZhkQwClyKrebyYnqfcWGU/HoKn9bobNABHyCfBSnimdTNzV+v/y03K19z/M+Wv+u3frS21LxduFlQlvcVouGa87JBv//i6Ojhw0dPnj696PWgAgTSW6Fnx+KBR1q2h5+coVjzqWJbtaMOPmn5Xc1SYTsV3S1Mg4FU+aVK+C20NL7tP2WaU1tZBBdgXlgXFTAnxceVHJBwv4f3Oz05xg+e9noXRA5qLi/7BPH2wvDv/Zs/buB+qpwNOv/2L9wDDxnuUGq8A9fgUWdQQ1mSKTBSCK1PMP2Eandp7rSDA/pl2kp7t5zltMlI8pS8DLeN4sJBVMRfxoeEax9N7fr20P5kMkH0G+vrOztbW5vra8wuVtornaVl44e/aWD0vPbWpvx0pW+3HfpqoMF46AVzEZGkuDG3WgNM4FIBvYeVbU7zGI4H/WH/YtDvOlkhHoCytn5Firu1sfng7r3XXn2FTyY5RI5kJFcwJVe8zT5MQMzcml7YScoY0DezV0mO3OBBOEh/OVdiLi7jzaaf1bi57s1obFjg0sIcAWOl095cX93f3Xrtwf233/rSD33ly1/5yltvf/nNN9949cH9Owe7W2sr7XlY/n13bxVcKM0KFxCtEoruJXWOylOlW/KzKiyaOkKOV4WxAKKSJvyb6BSrG4XWm0w7xhybvzTTrWcMiy0MCzRLk2lpUM0JT1PoWIV6emKoGmnQFPsUeqFRjFODVm06qUo1AEyjnpH1vkFf6I4OcaIX3fGD3VgTm3Tz0XQOv6ChyJAxxcHs0A+VJAQYxgKCDqCaBe02GNOFQyYQEMCpuPWU+HdvY3Rli4SogohzBQowjUT4WN2Ri1+kTWAJVnQdTcZmc2yD3MeSK97SzlnY4SYJDEF14Qyo4XBsBx9RdGZVhZNKPnSyK5O9chJulbyzk/CVCWnzo1J5GB4OzC/NvPJPNrA+VVbb4z/2u74THrq2CdeRe0QPf5QWyEFR97z77LkPBpydnUNm4r7/t0VCIoyU5lSkd9tMVUoNJXRXJ3vZL2f9Dl8Qd7iT/lMQqYbZ6oNHVMGNcNR+tzCzxZSccEztxVaSCYxsFCHDqelZ+pkQsEMD11t998/4D/9N7+ysjaj/rvLTf+Wr590R+JQpMIjan9EoanAsMN4QVWq4I7oGh0+KA+ojLeJHegwehav7+lVQJDcgT2gmmUut+cWl8pSL7eXN7e39O3d39/dby20cMHStrq4e3rnz4JX7e/u7m8SQtZW11ZXV/MorH6QTjDDKkhEJPko7ffPVCN4mWYsPcw4kYsEkamcCOk/3DnCcuzCrIQ/1wYzJ1chEQ6aa7IDt6srK1ubm9uba5to6A8MZRJRoAURo9kJO4keetLRfvRHGCyRQ5jTCxYnIt4Rno+mtkkDxdiuN2zSmkT7cooEk0G+BsLG0sLbS2dvZun/38LVXHrzxxmtvvvHaG6+/8ur9e4f7e2urHSYl1/64wQDymeggr8j2pZUvHDkqK9IbuMrh0gcKogRhmDyLVkNWAjNqyCG6GufhpuuI8is4T3Gg2NlXf6lPR7o3Z5PfFkx7mM4hMp3fbRvNoFx4nLjGMO0CsCkin8fojBjEm6LKMVfEHdvDyUdZD8D4n24qHEOU5dW41Kgu02KPeJYagx1QyHqvNfyrtc1JKNR7ArCiAsqp9x+h4kxmM5osxAx1rAWfrskfo6pCESQYi7MzKk5RLUJXE/w7adZlv+8kvx6XI0J0L7rnZyckfnh+zvq2+MQqeFbS4wO4HFjJcPVavUSOCEW2AX+SuASPQ36W55JV5KK1aFBobYeGWgt05l7sCt3ED2wHamikbV3v/J6Z1R+WP58tv+/HPvyxt7r0DTDjhzthO18Zi+43OJezUzLyM5JTeoXRfLhNv2L8Yb+CjaGnVQ6zN9085QAWxacaMXjIZxd64RTnqnnBkWnWeQJNpVImVORUMz1VfGZfNICX9CtDlQgEJD2eczgOCp2gK2AmWcCqyRyAv3zn7O/6sQ8d/rOlO1r7t3/+VSQabdG+GuCyu7zdbakelgrHksQmikGzUPd0EPalVZ42h1pcpNKLS6BLCp28mgNycnSrPxjSeGt765XXXn3zy289ePWV9Y0NF0zb7c7q6pqvJVn3qn9nmU9iyfbW5v7u3uHBPlMRrAPVdYbSQ1f7TD58osLrCsn/ZfkUezaNUU4ukLyvLG9srm9trW8ym1nreNu3N976HN+0eTQZi/NHaCaDyysmQ5ge3FUSXjvPPfZ5X24YIgc45VnGxaWgRQ17QCOMMYqo7WGrratFhmNHfcm8Symrw3kCsRVs93e3X3vl/pfefP3N1197cO/u+toqQzjT0my96Ysu+EpJjMtguJdY9LBfqJj3LteP+y37jsn8bqtMUsdgRrR+WhSrpZGSqqoX8aNYG6Z7ko9yfIkKflvC9qYILDLQjuSah3a3ADBmCSYxCXYVpi5wkgKsQLEX0BMXvLehuoMMfQ1suULYYKXY9fj+OVYzU7GEAhoBTYA28oJbmWUBDI7NiLZxFlLnAVVqFr7ICorIk3SzUUliNByayGfYCmiMydzIEQO1XjoXUKJLjRE1XHMMDmmcUuMaPydMNYxJ9djGsM98YTDIruGkFrjMX9286kehZ4azAJWt2CsC0i3AzGXiUTEbSWJ0M1F7xLpgFs6NOJHHdlytwtU1GYSpNHMNV9Aivqqbvf68aQflH//9X++0vaTvRZGGrfHTRi7ZcO015OH5+dnx8dHp2fkwl2aKJw3jEFB2aF6MytFtCdqfqZ0elQa6K4bWWFIbRHQGhQ//AsnfpwDRSVhT8OoYm7FSVKC8jMIGaRNekMwrWTb9ZB4ClZ8JRHb0ts651tLsP/J3ft2HEn5V+f9860dPz5lSGsAYKcqQvQpaxW4xYXSDerSx8ZMSKSLCsUkcoxi6Hq8GKm8vOpmdoyzIIUqgNbJRPxiPzy56F5eXONSV9fWtne3NzU3iBCECXXAGuoBuZFmb2OPvHVyhkJPriVlpu42poWMXXe8IuLi4QHFROrxmcqzgB/eSeYqm4dl70pdXO1vbm/sHe/t7O0xjFufnUPZu9+zi4nQ0vKShvXW9sHoGwyVzOj0+OXp+xHZ+cjq6zCtPOIc4sYOsHUtb7UOnfs6FLAjVbhEbx5wzN5w4yciPySGa5Hfh+szk6iZLWzdXMHFxYW7JF9Atb25uHBzs3rmz/+De4f17dwyW21sba77T1HU2TUlmZ13OWUsio5JopPLyyheOHLBQtYbr0ygscfxHAaUINsPo6Cn/7Om18IWun6uzKmuisg2UgRJgC3T+4RZi0nnh9TW+gOQQKIASqiAan1vfenScSY4xJNfL1azgogNEYBM6og3KmBKfSOFTeK6x+ILDxm6mBeC0VVfMU26wVqdbSZQ5J5wAocTJ6qwZ17OfOEEp4l+bQ5PiuGpjZAdXCa2vljXi4BLfd4FXNwEyRACMEet229oSrasohmgofYvnIiTjG6hg5khUeHMOQQLmFuZIZewv04yor5pwyw8LMEr3GSIyr+jJkAiTiQqhZzJqbpCFQIMb3JdvEio6WT+g0omq1zeQDmny3FImGjJIbzQbjqaCIeTG3M3u771Z/7Fg/5lyb7v/k7/7XRoF0zFE6TqmLo1Da0ejbvf86dOnjx89Oj45JjpCVxQpLKCEmAjPg2hxbZ8uxUu225IG+JM4drkunVmADVQB1gC0cM/xKCZCSUDqfEa1760Ci0uUIOqn3kAO4CVSQ0BiTgdh0Eqns7m+sbe7e3h4uLuzzWHU/Obv/vFvvX3nPEh+ppyM7vz0L7zZ6w98NHKqeIwVAjISvUNW0EG4esJSXRWpyKFxGpSl8a+AAgMgmVvcECEID6fdrq/g9+YEHPzcZGZ2OJn0M31WhX0oy8terlROL+YUycCXWJVzoj56z4U+IynUoE/o6J4z5+AEvEJ/UJgwyhmOEmDP5SCXcVvLbSYvrXZrdu7a2fWAufXR0bMnL549OT89mYwGXleglzLic3Y0GB2/OP7444cffPDBxx99/OLZC2bknFUKapZiYPMmKKYe/pbUhH0rjQuqN1tMDNfkNjd3zfxcrsyMb25GMzfjmRmcz4QAQDDtLLe2d7bu3j1kXvHWm2+8/dYbX37z9bfeeO31V+/fPdzdXF9pQx68vx6TBNEFVNmMHAynykUQquGnNfMllPjrL1L87cX8ulbNoXxhajEx89fbIokUNU9T0Z5Na7MeEmVUKasglVpgKc2MKlXfUlk+yoBQI3a0R2pLu5krUPQ6eqLyXLWP+gOpqUxeEP+S9N0R6AyYQsTAwA5HtPG0QG3lbo4Awo5qJJCmMx46KDSY8yV8B3DH7h7wXaX26GGnsj2JT7CMIHxoiQ0ODYbji24fBuMx9DN6FSAveHGjtezVjiTu1DhYSmA4aI0AegLPJATOGbaTLimJ5FCiiL5z1AjFWcJUJkkOoqJ69GaNUU5o8b4zeJZZS6/f7/UvkaqN5SXj+24QFw5NJN3Mm7wGCPLmSt5MwozbC4NA9iyiwQn4yLuXx2GCoHQIuKS3/1wetv3u8vt//P2/7WsfQxbYQmgSMclWmiEQVz0cDI9eHH2U8uLFC6ZZdKSF8N2q6EOjTIwrhz+1fbqEFamsT3FMN+s/VapZ+udDhHQpJDxwmBJR2rHaw4ToifuBFkOQ5+obnV0pqd8b8gctJrSHUWtrq3t7u/fu3iFB3draRB4//ODxH/xt3wqE7y7/xjd/39Fpb+SEg1hkSKAyiJoOFJIU0ZJKJRgV0lYksznJBzR5RmxjW3wBRAJxkDB8xNzi4uPHj7/93nvvfvDBwydPj05OmW108wtoI1QO6Kqlkx4KFJP/MAn1WRSmLIHDCMw+ltsk3G24ZRQhjOQ1z7mQM8GZ6rVnr/HO+n6mPXqPBMFoEtkjbEXxLy97J8dI/snxi6enp0cXF2fD/sXVcDB7fUUKVmm7Bjq7cD2+Oj89f/H8OdvpyTGeDcBw1YwfcaBjyMUHYN1xaFMiBiUWumJWG4xw6uU7EXD0tATP8c3VkG12dsyMcHW1tb21dri/88qDu2++/upbX3rj7S996S32Xrl/52Bvb2dzc22FacZCHhSf81FZgGCGbhhlY5dxnXIqElQ4L6+oSV+o9C31Y6L+Jh5OCXqgIoRoA2UNMYdUWesJ9eUTy2m0NRUWKjF/I0B8tO638QfTprKMVhxZUXVAok3aqcj00MtxLBYz+C8cks86+1A1apV0x/uy+LZbEAQUWGQ2mgekG8SDN4W2bdx1XvNQqMQt62OrMeMZuUKx4BrEDDA4AE9xsnESgVjI6iV1WEEcyORxRg6gMh8YDsia+xcX3rZUsyw2GhIw2r6tpSJHgofzG+A4IgUUIB+UgA8aCdnmcUZtF6EMFPxzKug22VIh3OybGusnFAAloYOx5r3H0sBF9GIc3Bk+gYJZ18DB0RwQxwKrQMMZRn7T04CRdEw7N2WbYHv04FRrcb7Tbq/wrwcxFyxaxK3zA9ev/BNW/Kryj/7eb3z53gXGnWhkQgA5hEqpw78wzNVV7+LCpwc+/PDJ48cX/R52F24LeCpbQU2Jr5KqzyvBqTobYa3JhxUOLzunAo5IqxCcDOEafRWq6mR6NEUAOB4gElaNqXLdfCnTDT4RJPbjQqMPFvgOKNVScSwdbnT/5H/350XxV5Vf6v6tP//BFo478vSFFw3dDl1N5ERoo/BVKYqlqnK6Dq3Jd9x/vgFEp7g1F3IuLwePnz795rff+eVvfPOb77zz/kcf5e7bo+OTk8vBZWhHw/39R4ly0cmniAgT6BU6zOFSq72ysrLmLVaruHcal9oyEpoIZ8TQRUEU2DUAjhpnCj7y0NU65um+LaR71j0/zWsTu0xC5/Pqpzz+3VyRNsrgC3KPCWPUgi1yAhGcBQ5DvmRxyc0X9DoD0Keb/itVf5AGfaZL7hQHJvCNK04vCPM3S0uz7fb86oox4+7B3iuv3H399VfeeP2V1x7cv3/ncH93Z2tjfdWnHImhjEUS7j2+DkRqlewTGiFRs5zqj0LKhlwiopdWvnDkAG0USB1SaShJY738a74X0tSqasoekoi/tsSLJjigJqqK+XJxwI63vRIP4nhpZfCAh3XsYZo5cDJlO2bQdCuzTIak/3LoJW8FNaONQc55IytC9q88TnUVSgwCeJoChR1gYcN1gyEfNcUuy3OYDAiMKhzbOT2BWCeqZVMUt72KIE4nfUNrfCszHhsz8fcsB+Neb3B66nt+uucX4xHqC1oma4ANIyiGJNgozAb7YoJDBLaDUEWvUEORMGQE58CTLgDKVjwLEGTqGSzVUYAGLEMAsx3cVNuLmgQtkCEZzL31l0rB/LWhfrrVPpCYE4ATM/fKFpnL05x63/yD6+90ljY2VzY217xs1kI8gLJXcLm5fvV/fvN5l8qXl67+6f/hL+2sI2fb2hzy1EMX2sCE3uPxqHt+ntusnpydngxHgxujl12kK3xLud2hNIrUlEDPXjgvNyzWS18IFFYqUyfVftehySo72S0Q1d5oJ4zUNzUqg70ApVhxHsJ3Q52RBoIgWzs5OXr+7NnTx48eP3r47NmzwcXzf/zv/C9X2wneny2X11v/3nu/u9cfmBHF26tjsCp0BB8ZXHgxLH+SUytxt7WfFJG02MaHQQJCGJwpLWeg3uXg+Yujjx8+ev+Dj77z/gfvffDBRx9//Pz58/5Fn4kX7Znfji5HvpaSWeDsjFrVbmNgqtiCP2bgAx1LbYII3pvgMfbHBEcMFa0P+8RVxJKPKf2aaOqImIfmUUFv23WWiUOvi0DzpCXkKM6dXYSgMm4oi75lBBwnNWJc8zE0mmiYea2RI9e0/Z0pgxZalGmHqV/iULZc7oEdzj+uGXF9vbO3t3X/3sGrD+6+9sq9Vx7ce3Dv7l3ixfbmysoyWRLNmFUlVDihBHKSqswz9LG3OUThGjuNqSqJSPDlli8cOSoDlbtIEnVEaq6TE7At+hH1Se3jv2SMZOJ/m+Ch9GSFn/q/iA5QdEFEBqAotOYUY5JRKNEt+xKItVs0BTdRHrE2+mfKj+DBjo1QUfqhZppiOF4jAR1sfdUQZhNirZNt8nwjQ5Cla+IHKXetrABI2Cp0MsTCLYJNYS9H1GmT1EgPI6dZUFD8/vjMVd3b2uv1uue909Pu6Vn3+Pj0yeOn772H3T0+PjkbDMjRZlyGIVbCXZmi9gJVLAVe4dwxC75clXvKN7hURRDMSjedQRuS8parSDN8ADKNJM1jesuBmussL6+wQS5ZMF7s4uLisu9L67ScIie+JHJAETA23xynmszhvTC5cZKpm4WFGUyrs9LaWF/Z2lrf3d3ic3V1udUGE/gobTon/dPc1dt/9nPXrA42+v+rP/iLKy2je1IFN12hm6xAjsPLwdnZ2QvK8xdnp2fgrIrq8MMzW31SCuxnS8PdaQnc4r0HkuuhTDWuZ05nXGYEzEDXry7r/dkaUHRWHkFXAMGkURYxasbTBYko9RoMc7e5Wcysd9E7PT5+/Pjxe++//+TRO//T3/UfvbZ3UT2+q/yHz/7eZ6eT4WhYo8IUcRHpRgHEyvELgXCDYQslD1MZzIJajkQf4ptQjalZGZ3jG3DMPLywMRicnJ09fPj4vXff//jjR+dkPzj04ajX7XVPz4kiUHFx0R2Ph9hju6PctW0tSMeeAQklLfTGx/58cG/MSCJKHI1JRsOrac4YNFwPd11vkoJdjUbXEx8AQgGdZCQc1eOvWoUycR6K5QCLU3n2LAtZnsXYXIyqFarwBZFOkKhXMmav5nMxY465oJshKlfv5tqLC2ud9u72xoO7B1967ZWvvPXmD/3Al7705iv37xEz1tc6xC9yJ+93mLu5WfDnv26SQt0sLRLh4AckgYBqzA7HFcym3o9xoj0ItFGUl1bm/9Sf+lPN7vdW/uLP/ZdqUHSuVuBiG5ZomydVU5M/V9ZtYT4Ax9NPo1A2cCDSbz5KNwUbfc6htgUUin28zSlQTZmFQ/+ojn05bTt/VbTJKxtogcD4gktTx1ZnEuESdvLfBDwooWtJCUUKYBsBi77UgC11t1TTQOyDRkKgYcZExhMNEhTGtkmMjBHAiJxrOBjifM/OumzdswsM7OKih3cb+nqFkXchXnQvL/vQS9BzMaf8u9Rq/ECV3fw3EZpxwmmvYSRb4W/OtzkR1kGWSjGUNoqaCA221kPJ4EQmKwBnk0XfP4RBES1WVtc6nRUXylotzPP46JhMHod8fuozEw24iMMvI7D80Wjn/bG1OaPFbD0bvLLSJkhsbazt7mx6o83W+ubG+s721sHB3ioT++UWaQm8Bievu+OilvZuFvfnj//fxclPl/2NwQ+/fvaf/dW9MaZLckBioJXBJyaYchvhRbZ1YwUgOUr2qiPWe1DkZ8KuLPjukqo4U2Xtgcxm38DAn6oUZVIxSRgpDsM+ngvfhRsbmBa40K8lCKA0v1FFPthHrdQdEKE4fff+t/5lPz/152ViDsmjz7tdZnkAZ7ybyfCf/8Pf+E1vfs5VccpfPvv9/8l3vnZ6Sg+fFHR8mAlbHYQdRCNtCRHUUCpRCEIc+dXsBtM6SW/VX+2GGSE1p1V02IMKrK36El9SLLrCAJKh09NTPpk3QH9EMRmQc5ydETpIPnd3d+7evbOzu726soLmxMi8J4mIOZncdLsX7777/re//e7Ri2OUAc0EhIZEQ19KSNbPOKCDNOtmP+TdXHKop+pauVsRbKPjc0ut5XXUbXOn1VllFuwDTT6b6G04kAFf6I7wCOvKcFQPD3b5JALNzUx88fv1aG6OfAhqxq5H+dyKDyyS86yvdna2Nu4c7D24f/fB3cPDA5R6bW2VfMt8iCAxx2QF9K6uQBQKp+/NNUJA+63tTLmf3DfHoC63Ux31C++vb37kR36Lwn5J5dcTOfhsbCAFgjFFP0M5Z8pG9UkpfOnudVEe+hG7U3u1WktghiUcRJmVo8VeYZwb4PFSJge6xVtWRifRyswugU4F5pebs67IQipuFTiz4ThIGtHbkn2PYg6OrxTRYFcM4kttEBx1RaaWwM6JpqOJS9xBJK1GiFcj6io0o/1oNO73+uddTJrt4vzsolvRYuADdV5HjIen8WhggmmjLinbCHwwyCYoaa18ZcBIwX8+HE19rOkd/pxjnBcGovMMCU7W4V58FTmaN+Tm7KeZUuTggf3xlHabuLGy4q8pgAPnz0/PCBvPnj07PTsDbUhW9paaUJEwwVLjt5cxlubb7QWixcbmGg6C6cX29sbGBua7urFGpHCVF2RXVjpbmxsYGQdGrCxYwzDJQihrPzw7fDh38V+HkZ8pBI+vvX76n/7idt7iX2Ex7q0pqqOXmfHCMHjonBjFgSqUiNMRipoI7uEfZSowSzHjExE2ysa/dXpT9BpdqMcqdeiumXF8hTBzcXc8HI/ziyFoZgMuAiwpOmr4FhHqrkpvzZyZMJFdXFL6/ZFiUkc4RUtS1H/mD77z23/wTHi/qnw4+I3/+jd+7wnZ/aXLQj2+hhMSKjMHeQIW0fIaP8rapDk5LFZAZezBdgK1hy3grlGXvTKIdFHXM4VdXV0leCADDjFc0O5f9IaD3LkXxsEbb6vxrorrlc7y3t7OnTuH29tbnZUOvRyXAOClPiYMk7Ozi/fe+/A7733AFByeRwDFRT5yq4WhBm3JugWEiAz/6mB+XbnugFJkBBhSoJXVzY2t7dXNraXWCqjjFrRltR5CgY4ADSRgMasYh4MLZkgo+cX1eJBrHljopXdJ5Wf/SKPWO2tkPod7+/fv3bl3eLC/t7e3vUnAqFfEE7qYXnstPZMM4EMe2SjxxtvQvZvEdZF4mhDlJM57FGNM8BScSj+joyDp5k7K7I/8yG+uvZdSvnDk+Mt/+S+UMvFRgjLhhEVltchPVbQUhTQLvSQEiggeuOVDJuSzajAbOqm5sI29NLI3MNRPV5zardZyu41nRIPpaLAwtJQT/wSoCoq1AhHN0CXiyJAdxUorbCZ+UDAtjcOhVgnRPjjRrGxGCM2KRKNsaUV7/jwf86Oitmixe45Dc7wzhkScOMXjnp1fdHvMxPEHqm5ghU1uHoIxhjceE1XOuudkmsBqtRM5cBxZIeOjBql+Grv4GHnMvtFMJhyTa3xOHtrAWnFtZInQaYJG4+HIdJh6KKJzqCxa6TrHNDlvj2h5BYIskjOJQycnJ96FcnoK/vA7jiZElk8Mn2EctfReWyMkrG1vb+5Ytjc3mLu0l4GaKThCpD0fiJV4khM+GD8zN+8V4ZwKR2+ut/62uZP/dHb0SA5/tuxvDL/22vlffGd7fOVs30WHJDIWJ10QqxsgbcdnIX+qkwcuga18iOymwqJEEs02Le6GQr/KikWODwVFbMBFXzYPWhKML4cjDvLz7yQAxWQU1bSfkuEgrBxwM7r1WggiKi2+JnoAgNy81+sDVtWVhHFrYfSn/9C3/pavnha07yrdmwf/92//5JPnZ8QL/Bwa1mPKYch0nhFCXECPb6KIRnVsJh9Wc1D5V52A5Nw/nqZkLrQw2feE8DJdoXZ+aWGpveyjfKQ4yAHujIejy16fmArDMpJOHAqBBpTV1c7B4cH9+/d2d7aXO8s5SQGmUwTsl6zpo48efvDBR0dHzDk0YU7CJEBpqmosxe/sGstExIEYYjzjTdvqJ36D2UZnlfnG1trmFjtL7Q46Ag/s6phEAkDBeW/imJNeNGYw6HWHPecck8nw5nrE52R8OT93vbSEI1og1znY2T/YO7h7wIR5d2OdUOiCKyrc/ARTpdBGDneMdjHe/Fr1gvEiSpQHqUOcxpuwEeFwPvxI8csqPpttdu5HfsPn/BLaX7fyhSPHX/qL/6VURc1CXRUX4EqD5AcVMQx5kPWVVIT06gIrwhX+YyZ8yGYq4B3mTlc1QZfsoADH2TD329raXl9fb7XaVDqN1xHkBirSSN/m5xvWAK/rMgGMzNQ3ZIa65pKXsx9s2JiEktEaLVT5wdQvANMJ1dWK2aOjVIQuNSsYR5JU0LqoZSf7ohv6aOzDP+Se44EzCq/bkf11z5lGXOBzMQyMmXZOAkw+RBtk43XJbq5nor84fL3S0Ct+pLXeCIspjrEiEMpPwmQ+JiPDqCgYjtfbjmiTcKUvY+IhQ6Da9Iyx5D7WCEX0kDzrcar8m8ExvW55U5oOHm9OF5iNIySF9Jd5To5zc/0k40WW3tSr4HDbuG66Oo3Y2jjY3T7cy0uJNjaoMeIXez4le45p7y87MANZXl5otTH2iqZIJfDh6eLMzu+Ze/b/mLnqZcjPlIPN4d/0Q0e/8P7WxXC5yWGkJamowpXeTD59LSAeGHDU0ZGhOVvCDf9ARi80PVQnFaQlIlaVRDzYgb4wR6NLBNvru7QIsy/Hw97l4AJJXSLxYX8w8m2weR8zlJgFA0gmUKJ+frM5YgGOfyXkM1PywenLAc53aNy4HG62zv/Vf+DrP/L6RVD67jKc2f73nv/Jdx9fMY9FSciSCBriMfDRtgLujUAlhKgco5YW3VLt6CJSSu6mmPDF7lcPilzSPtX6sh0XCQkYi/DfaD2Devg2m8tLFN3BVLGGbkCCA7nC3Xv3H7zyyu72DpNbQDqOFj9H5k28Ybb98Ucff/jhh0fHx5CP8Tk6W2Qar5+XgLiFt1o0oeJqYfZmaWFuub1ImuLNWhtrG+ji1tbaxnpntdMmowHReWYrN/M3V7NX/lAHO3PMNvx1v/EsZkOQwGgve5PL3tWICccYyO2l2bXlpW1mz1vru1sbdw93D3f3kw6ttNuI8Zq5iHflssuUB/O6AbsIO/oenml/Lk1l1VpOQwbZoIytUkIpdUi9X9PKaljOYmbmN3x/RY6/8LP/ueIlNkqDhi139Fsch8zsao5hElTSVAPGkjmO/nDSKtlWTKBX01I+0dG2nIkNXU2QMwGDDOXgzt3NrR2cmReWR0O6bGxu7O7u7u/vE/e3trc7a6skPugwziihpBa+Yyz11mWXR+sTpM2kalgX50HEJWA9RQwq1qLILDlbZiW9GrhVgIlPyW21EbyHuGncde/i8vyse3Jyen6Ow7/s9QauHPhb2RCLvvgpT5p4BeS4FbBxsq3+RvlucAHdi4tnz148evL0yZPnJ6dn+KiaMeAatDcgZIHYztotMN3kYASErpKPEwwyi8hdJvUgRXsxNU4wEEo5XaczTO+8GVkLI66R8Pa7vmjv6OjF82fPzk6Zwg+hEdAim5EINkxOtjbW93a39/Z29/Z2sKq97a1tJh2+JtsnnPQNE3rpv2SnNMcRLC5i4q3OSpuMtbWcyMEZgC9GyUjLyNI2r7d+99zRT89cXXDqu8pqe/K3/Q1PvvOk8+hkBaiyEfslQ3YHWMnmzdt9n+7FRZdgPp7kgWTnso6RmOGmqCNtw5qxjUrKPIKehg04njmh0znmjudEitF4mJdUKLABk8UB045hPkkSCNCoXqW0kq/XbZBE1BqAIAHcbNdMBH32TTyRNMgSiLpf2nv6U3/k6/d3Pv9Vd4SNf/fFn/rlj+ZPzi+c4WSC2O8Per5Md8DwqgY6Z1sGLBId2Z2oMtRLHJtWIP8tVqmEIl1aJvYquywO7gGmxfNBnLjs97spJDqEajhPM2NL1CvhfG5xqb25uX3HNZ67mPbSQsuMEaWF/Zjd9czwcnB+ev7B++99+OH7Z2cnRGjEl64Z1Vb1okGxxpCx7rmZq4W569b8zGpnCee+t7/jQ+R7u7sHe9u7Oxtb5C7MalHym/mZ0dzVYO5qOD8eLuRzbjKcHbvNjAfMlW5G7Axv2CaD+ZlJe2FufbV1/2D7jVcOX7t/cP/O7h3Ve50pdJtz8+STw2tgApmpbIUNsAJVvVh0sLwbhlJXZYpKlcAEOfarCkYIboolOypjTlUs90AGKJcf/g0vc7UKhKYq8r2Vf+F/988ot1ulKdWSIunzWFqbrUqZHyKvQwcst0BNbFoTpb3XbNmbEN69Zw07zwuRaLO6srJ3cHhI2NjeJVMn6X386NHJ8RGp9eH+wfQXYNbnlhYHJCc652HeBeBKDVnP8LJ3kWvQGCG+wzXpvJRCEsSyQRcMqTTrF0Mw8UKohJniuCbJHhWcpAGZqM1sSCXfwCkCgTAm1/SBSfI93+8JUsIEJA0ZJxdp5nEltFYpGJ2zxSUO5wlx16MrV5jQP6KBCd28r+5gFrC8vAw3NtY3NknjKQmch4d7WztbTPkxLRXV32mAnagwqasrKTAiFwMzGcsd1PgmQi9ebTS6YkozGAwrvPVBN7+M5O93ueRgrswc6fzs3Nc3+Larc7IxJl9FM6ZA+kZs7iy3CRv7+zubG+uLS4t6yqsJ7rbdWsoqlLe0yF7XixuZAwKzIZkgyO/fYdJ/Z29vf3VtgwpsplbUDYaanKMB8ab39flf+ttnRp/zm3cUdONf/wtv//n/6ksEvTWvzqwQAhsBeoOc11QACT9XVlY3N11Du2O5CzOpjHxFLoIyvKsYssB3R/jMa6mFb6wYjSYDf/cn726Ft1GUBT7Hk5uL/qjXG/UuRzhu1/kNUuOb61GeCq6FbFd9kmgYOC1qgDaiXyDFHQ79ccO8WIxy3j3/nV/51h//nR8tf95PNlEmM8t//uk/9csPO2dn5/nBCy/OI87Tk9OTkxNsQOBmOdLCp0ovZU1xbD8t4TS6HRlZF5JJEYqHaK7YFs7ol+taChI6VNMsI0extZn5+aWkj/TyrkRXKKPvnFpY2tnefuO117781luvPLhHtrHSaaMhCkC7H52enj18+PC/+Jmf+Zmf/bkPP37IlBusl9ptkPAig8oQv0r7oIro2ouLq6ud1ZXOBr5g3Z+yBR+GJzGZnV8geyoH7Q17ShI5oKXzSJZA63IEqQXexx1nqC50jwdIYvZmvLhw02ktbK931pehCIMnB61nkvKwOMNnWVvVwiXFD+jdUGACGh5MJbdIupvXvuGPLAz+xVD+6ckOBdowVPqyXzpMu0gmCqm3uP7Df/gn2X9Z5QvPOX72534GcqN10bdSLT1saZ7H0ClX5F30MHs2NopaqNF7olNZuJchtCitojuNorm1OESr5eWV9fVNtvYyGeWsBnnRx8EhnrXVtfU1pqE60RV/mXm5TSOmqKtra7m061U7iod8oU8rvj9JJ8LnEn4PIbnWoh7izY1YWkPICqoixW6iWmidzjT1IT4VAeIQAsVU6pUJF6fkS+fnpLc+vhuqaas96Sj0GAKUWA4FkF2Vo8LQlK1lv1onrGEUm6HRvpKBGUyvixs/Oz33jQ++tRong48wMBoaxDdDOwj5nisJS/WO8+YlEMpM9BfYaAPdGI8XRLye6XgMDSDyasAzEp+y/XJIpcyKa4CJHYLZ6grmur2zvbO15e9j+4CVmNbytNyBP+FTVENSqgZvI/lzc7kOv9rprHgFIvVGvob9IlpldmHnZuvvmD36Nz932Qp1+9orL37o/tG3nh5MZlYBo8yKxQHKDs3AP9cjmLDBKlwApyBfgYior5WM9ukw1QHUMPyEWbBFdMwcrsaJgjawvwj7SkrIVYXjBBBnBWk+MHYVXU2HBSq9ArI//wD3LHWon47T6Qw5z4AEZHn26B/7O37+D/z440WXJz+nEDb+g5N/8pvP93pMcHA2+EHGI4UiX3BamrcwiY9DRs8tDWtjqODlyXypyJotNEqbPVB7MVdsisoedrYNnqB4lJaS4YH8Q/QQAilwGJzkILg57VOBvWSTi2+cpZnG0VCOYAboMrPbZ8+effDxh0+fPaWKOfFyp4MBExnInvzxSuOQFyvge3vJmLGzvblPCNraQhWJHzTC58psSwRLQX4GPEjCpkoU0KBk8c+AAm7bd6yh2PPLiwud9uL6SntztbO5vsJOGwkrLh8GoFeZNpwFMLoFTxiMOjXbinJ6iShRP6tuMUm5lUO4Ju+CrYfWFDenVeG5zcAfF/UjP/KjafVyyheOHD/3c/8Fn1NaQpsqpspEbYrMNKhAkMKO58PH6t2wNrxTO/lwJ1JUdZVQWGXuvLyM0myurK0TGBA6mR5O7LJ/CQtRqVar3Wn7mk2mwFiswEtSapY/koo/ImasE2FW15Zzd6nRhRiCj2t3SH9ozCe6yI6DT6UbMcWXg7N2YgAAVyRn/mv+ZtP4uKxfjEakoPjxk7Mz4gd2Yf9QQ8sQLtEqnHDCh7CBLwehNQ4rrMyBXHGoDGyf5jzjmuZgZXlcFq9+dnJyenZ62u36ugdLL4tjXqbFPidjnLgwxYFhS+OlIRNmMjhmRcw/BsOR62neQ+nwMWqf+PNWsPNu7wLYA4y78cZE3dyzsCIridD6/k5neXEpEU4+YUKmCKaiC37nok4MKLP4MMYcDa4ivkQOhNhCFpkByH/gpKgY4SCZ5+5/Q/Cg7K9f/o6337scL7x/tMehQ2ZBqiQIC00uc09U4ofOlmZ4NEYxwjYpXgQAs5NIIAOlVy7fxRwjizLiqMRY6h4pXV07K2GD80NmJnl9iL7Gm/cNb2yB444UGU68Exqwstx7svzG7/+W+7/8J3/Pz76+9/mUUkYzO//R6f/slx7v93qXBmplagaAwPHMuTkCeUmKRY+pfVVf8BWNKY/VDyiJhFIhYcHTrpoFNZpX+jdAigBNZlqtTOEGLDNupKhGtwexEV9BwfTWaXmPGEkD5sYEDPKt87PTo6Pnjx49ev78uT8A1euBD8bLLHuTqLC5mYfMV1aWOyRDRAbSFPa3NzcOD1x/2Fzf8BZ2dA00xD5b/jJ5dQ8+ICmXd4N0mE8q5VPDPuDUWmT64029S/PLrfmV9lKn3SKEtJlAYSvXk4SNazQ44jdOoDMUDfkTDjRxPoeNkbMfRnkgHhR3bEOJhKb2nnMUvpReAlVoURi2ub7+jb/xc17s9tetiG6z+72VP/NT/2yRTGloqItvSsa/lGIFVdifzWhMQ1tRF97pR5r1H3NAYfiosT/d7r0GgjZBIVXB7tc3t/b37+zuHRA8+pejx0+ePnz06Pj4GAMlv9jd3j7c39s/3N/Y3JpfZA5BkE9i7xKiHkfp3FyNvVgcV5qXpmhOM7OYKK7Si5Dx8tFunSMNsF1OYX6ZiUoFWGKT+gwptrtC90byG5oxE8q60OjSH2lLYu4so/ETCTnuyLfqKDeMJKBqRTgJ0cYGnI+PzomiQzGePl7nQiHEtXDYSz4/Fe3K1UlvE2jrf1dXPekTi9hAy9/HxALyOH2ytKyxxiNCC1QzwyAn7ve8gO+K1NkZ++AC1i7SXE+8/utso+e63yA/8xBbwCNjtLmq7btDGG65tbjiNUkvnbgwBH4IYn6upTfWIJ3z5OIDRE3Gumy4AtH4SWR3cHC4t3+wtb0LDfMLS+Ft3Br/DMqhimOdZfB49ld+3+zF5794o8o3nx7+P3/ht52NDswJtN2a4N6wv2i6YPoIjkSsnZ3d9XWmpRvbzJu2t/FLXuFxZSa3yCjxmjKaLlhujAxwLs9s6OxdHPWkvyZHeL0IP7sX/XNZ5xvedDcuGTlljXFQVI0YCzVGOBSgcbHD8erMe7/n7f/4Bw8/53ay29Kffe0/6/0vfuWDmxcnpy7AzsyM82BydHyIWyaZuOh2lbF5/0SxMkEyJDdW6dgBRdFWFS2cAlNotI4Sgl02ocgTzYniofpcn3a3OZWmBa7oGQ7gEiMkXio9l45y/ZzGOFocPKkG4cDH5FZXUFSvrC3ClSZrOQf7Xh++omWLvtdJvWYAkn6yoaMXxyfHRyQAaN/m5vr+7u76xhqoyD5/wAOPpBsAJ3Kja68oiQWe3tklCqUd8melYpDyheQ0xhat0CujkyxM4ZeuF4B0PbrOby9iPnh1WrCZmBA2aGHAnjhq1qyEoIjll8hEgbXArItGADq90oEpny20xWryLMo8h7CCc2BX6FYbxPNH/9g/qBxeUhHjZvd7K//yv/TPgz7lE1LxcpmRUdSbcMrzNrFNDSGzYGra0Cq+3ZqmqTIwi9NYs+tyI/ne9RXz1K2d3YODOzu7e4vtlRfHZ+9/8OHDx49Jg2nGrHRtZZXpqffvbG12VldRbVykKmiym0u880gxv2WU63WMUAkC+oyCZPasaYGpi/9jf6gyM2mCgXdXkozjGjBF74niRKXvZpcuCxgzLge5InhBMoVHUfQoR94pCx1J3yUTqWenmMDoDdkokfprM5kh7Zj51Uht16XgNtHIsfqK66Gny804Q/2xab+vIK3XOkc5kzT6aagweBBGak3IenQ6zteh88aIBJEZb/nHGw+HUAxF8sIlX4zE1SqZAEuyuqCEs8lnXXDSOyp8ScZMq7XgWrMTCOcfhBCvzPsorD/Uk4pkbvmlt0oYCE54Ohps7+we3rlzeHhvc2sbdEEQuAgLxGAJH9EbRorOwK5xd/adn5x9/m9w+GuV65u5n33/rX//G79leL0JJgCgJ6wgyGKb5iYTXMDckq8CE0nyWaLI3u6uK5zr5raERLVVB4Tz1/lanIckkfBZDucIThOsI3Jc9frDi17f7aJP4IClKJB+REMhBmbZSjuJv9IhQCs5rNNs8GnNHv+O+//xb777S2a4v3Z5MfOb/pOTf/zh897xyRlqKitvfPmg00cnUyOS+rPTcxJ5Y4aRzQyNURCX4g1LVUoZ6hcfKuntB7wKr4v74gzCCfxarCKwT0pCUVqmt52AP5O7oRC3B87dcphOEI5Kag+zN2b6isYnsUkv0JPVlc7m5oYxBCPlf2GBFGhhaQHRMRHArLELDOLpwydPnz4lcnSWl7c2fQgR/WIkiMei4TU2oMLPzhNUk4hJhEyv8ABZmTHAkqJCu6GACoSYxdIetHHcxAMvvs55G7ZPP2nWwCcPE79GLTF92MygWQb3lzqlNAocDvoWGbSsoctKdcIglu40i0EYOWhQVgxbgQlkG8hlS1pdf59Fjn/lX/7noyKfFMgv3lkaHdKuY10W2lCZ05FMtdHzUg9n2eqnYGzWKF3WV9jjaGVljQnH/p27JIQzs4sfP3r6znfee/r0Ga4M0WYdBMnP4CU7q8s4LVNyHeaS78rQfS138noDwGI9DIq/1R148eqG0OSgoFDznGsMn+iigzCa6Bf0l8SMWrFhWoGDoAtkYYpeHr0kJe+enZ8ROTBXO1770pmZrHqrTzLDQheDyo0/8Ee9dsfoOc2BfNGiwAR1QgcNFTFwlRVtkWcw1ZMgTjcaGxtCbnt+ocUxZ+UpUVlGKxUHoqMQUUvvpQf5FNSUesOJHa/n2+02HYMkp668qD7sEXANF9BsEPekRIkkgEUVrwDjpEojvMEo4DzzD6XgAyG+6mq51SacbKzji1eZj+h76AM4yQGtCeEaXNc3Nu/cufvaa6/v7x+iD4yWqIRsi3sqkqMWUdIVTXv/n5794J8qkn6tMpws/Kff/trPfPibr2eX6QgcQm+oZhfXpphI1RkC6tCXjfWN1dVV79nb29/c2lxe6bTQofaSzi7aG1UiHJSL9n5luIS44BN73lXVv/R2g56Rg9wfFmruDqdAcUMlnOTgwqMeUpbmLn/s8Gd/4v5fai/8NX4r9OPZ3/PvvPf7Hz87ZpLrJSnScN+y7CPruE2jvJfCLr1g3utlaLVGAqMQJWKJV1tkaclTQSplI0r4DHLymRKEGYevkoe9o24W5MGnHT2hxsFmHaVzTNNkuIUqUe9QJoi4dICbE6FGC8C8vmJKTG6xvu4DQLt7O0ysGa9QZLKBvuNBvVkE2UHs+OrJw2fMOUBsfW2VXstMR8RFToYGnxo2wSdFyGwRqtxQVUmDODRWulXk0KkZhhLJ80XrTAgkFeQajbM+doQ9zMwsGfBUf2HLVQomoPdh4DoMSnFtRTUq3Uw7HEUniWkDxcHTKIzXsIIFe5yVHEvoojZj/dE/+ieqw0spv47rHD8TxslZSKMGTYocLLBWUi3Fz8bULWmQTztNeUHj5gTNwzojL2EDriI2atrLnfXNjbWNjVarDZtPzs5fHJ32Ly8d2XhwM5p4axB2igc/pZycHh0fv3hxdHJycnZ21nW9oEc2nTeh8W2qy7B8JAkLKb4VCl+p39eY1WmRopmoVcCjNtkEbjHZq/aAFOsUulCO0p/h9w5X5zQxtsC5jaLp4qgZWEbIMT9V0+ygnWoqGhRuVOTgG1CMUslK07/5hIuaBAJhX7rC27BSDTMxnlC8asrQdHF82ziVhsI0oz2pqFdrSJ5l09DfX5uYUdM3rRlDtQYH7CJZm/JNVTikW8FEjXpeQjCsDoa+QcPlEhMnvao3xfYymXPpkJDspC75OlxE1hsbG2vrG/CaEbOeCYKRAsAdkM1B5VZs7Xr9t82s/cbZ0/945hqV+PyyMHf9pb3HP/HqX+0sXry4WO+PW9BfTMnZBSN4ggF5Akj3Lnpn566UuBqfzUdqJv6CKe2VqExDDHDbsB6pyh92pHTKcSar6J23LXiXoMEjwgKIKS0wUCIlPjOzsXTy2+//f3//2//Wl7bfX5jzusuvVSZzW99Y/FN/4dnvfPjkOdrN/FAFdd6pby2tduDxGN4rgMFQ/NK3MI/ExVYGppRQY50RsjZdWqn+0di2nI3gaTztFzgBE/DUekJNViti7IoLiikYXfIm0pPMVilVj54vzC+41Lmysr6+vrVFiujvypJ82MZuWAdD0NyZhDVy+ap7fgZzMVbNbqml8vlWTTMzUw5HF58iRSIb9I2QUOizF4sgw+zHT+DMz6FyN3X/NRvplgCTEiks2YGcQ0XBqpcdyDK5Q41X84wNwIsP8d+mVLr6qdWIFyfkT3gEXGmCETGynBVaYlQZHg10UCYA6lmImpn5jb/xZV4hb2T/vZef+qk/rbiTPEt30Z8IydkIWDlZCnJ4xJddNPe4R2NmM7LnmZS5oBSPgAPU9zjhEPLs7Nr6JhOO/YPDzur6aHzz4cdP3vnO+4QFWnHaxjVzjLJjvEiNoanmECe/7EOCTkEonEKpSIFJgxWlOZFv6/QUU/i4pPyUmaIUiB5fkY28dNwnexQxb5jLU06DgbmkAmY4bTUTlMlwcu2N/F700C3iH71GaEZanLM9hGYmbU7NaIxVPHNgl6RmMBpQDX0UkjUcBKxGgRwIRwuCRFc9LvmQvxHnLz+zF3/rJQ3SflRWlVQnMzDUMJZMVhB0QaUZExjEBixamL4ixaW5q/EA8M51biWVm/mVln4mhmm65JMsil3Eacy83oehtBJNxSgL/5f91QWvXCbldJIayi18LzqDX1xdWzs4vPvml770+muvdzorDMtJBAps9SpjSERibQ7VOU7weTM6mn/nT8y++GkR/WuVrz977Wfe/w3ffn6fjpj00lILbxDxTSgQy7jUL/uao/XV9bV2nh5b2ehsbm15e0+7E4VZoKXGbQl7ffK5khgmHN6WfZF7JfKallEYH+fmvTe4HgTgeshrm49+24O/+APb3/pvXpuqctL6Xb889489fDZ89PjJ0clpXocFFnBUZ8geFbkLndB86YsFz8/Zg2tIh+42kpGzoA261liUAV9pYpGfKorHCLVaKil8Yrxi1ac0ONM9/9lPP3eUXdMM6JxW3jaRcYyhld5cYaSrWaFiYspkzxtZcs0DJTEuay2+Cwf9R9tLFVBMpsSPHz3pXXTRrq2trc31dcLF9fU4VqytMHxGonmWvJhZuoaMknvDq9Fo3t9Nkvy0JL+Lb/KqTJmLjgUCQ1oo0suFLeGZjw5AGYfOrtB2FZqR4SRVt3xj1IolIV2oDJQwQ3vGw7x1Ca5xEFxdAwAQ8KlEsUQscw776SUKGf//yB/9H4v3SypfOHL8mT/zz4Z2DVgm6c688CgTq0YxFNSCnFW8iHE6lPvqeg7TQUHTnT02OEZCyHGYO7+xtX149/7ewWFreeVyMPnOBx9/6933Tk58+wKKDCaoF72Y6uKXyCOYEDKc8riqfAFnmjVWtac+xIhPhInXcKKAmno/Se4AbvvSDacWCNyrJN75g1epe5YgMzU3OBoKrGBotTPK5piuVs34gpvLYc/lCqx44BTqxjteyAHJYMlHQUEDvNGGvVaci2DaYfEE56WtBrZsQQXRYFXHa7MOoj/H7Ewwc+0cZjCDNPUhhYqqugZjdqVcGvar5toVxwBnBsU3wMDHe41i5lDgustkolC90OINwZFM+tTlB6Vc5maURYBs4g8u12MqvcEx3GPuRQvD2tLSstEbxGwbuSh64ofvDGl571NrqbW+sfn662985StfuXfv3lKrZR5YDi5jSUhYnWPtM7V1aO3s839z/p1/cGZ8lBN/jXJ6ufKLj974pSdvfXT+CjCiL8hQPUalUROUgIwDTfAq0eLM/NI88Y+Jpc+Yoou+ObiDBtKYTgoixdRhPGKi4m1DODbzjX6WXsFSoo2dczd3Vp987c43f8PhN3c7n/8eke8qk5m1r8/8w9/o//az8zOm3UyviXOQjDjVjFpL9PXCVz1fRntx6a+vsfF1CWbFIYqcV5PUpSBDcfqonvlnJUWmy2yNNDxp/D7kqgbarOynPnyvTiEvR7rgpo0jsos+plscTnJ5GsvXxfnVFSL06hpfuZuD9CKNQW7WSwqxXLwvMhGNXM/Dxvq9weOPH8NiOm0bODbIljBzaRBbOxVOIU3VdSUgc+WE2+vZ+WuANSsmmJ63MKDtOCbplUUhPJomnMqcpIcxBE3f4qEnK3LgsuiSOXbdU2CVcUOSPokchSElbBY8uzmhMYexGLht2eckH9q8yFiq7x95qatVv57IEQdX1Fr4inOp835R5/mw49Pw2Z0e0U8/dHtSFpaI0amJ1xc4wqUg/u3dvXsPXt07uDO/tHzW7X/7Ox98+933sR0kQUKLx5L11zdLi/Mry63OcgstQ0owXXccIaF+LjXo5YFqGsMIKBljggRCnYrtio4oYse7dr1jqNNZxnkwENAmV2OcfBFNR2u88Oh0kjraJBhpctSgmuNcqKwVmytt3HTe1bLBkOZ1cxRNdS/d7nDkI7IgahIJSP03HtwbtBzZF7HVu9gYqgjK5F/lYuZBJENf+cQjgIMzZpJIQ3A1LLtlUyRKxBJ2gwnY4vVo7WzKSqAL2ZjptSdUPMGBDvR3ESnSo61S0ylk3372ZNrhXKEih0vMZcSEB/m53CLBNCYJwzkoeDr5WJhXil5+WNrb3/vyW19+++0vb+cyNe6A4WNHylKtaQY33QUS/TzOv3QNn8+//0/4nhJ/P/h7KoSQX/j4rXdePPjg9N5gvBTttni/mvcT613IUyczYxGP3oInkWN9bYNE2TvFr2500v0eyQQuA7UYjUdI2mdOJyNFQMfr2aW5qy/tPn5r7+MfvvO9BgwKacGjuf/+f33+93zwYnzWPyP3YGZLiA69MhemgC3qg/YwOfY2uAsfQK0yHFTkgEFqDGwr9kUsiFgnn1FiivngVLiqR+QwaiZT7OIyTGk6RZCaWOIMxzXXzHnhcFb5JKGsHrQGHGOutFt1cWJ9lUmG92MTkCtg0P7K186N6YuJMV2nFyptdy9KM7GexzX3Ly4fPXwEz5kQbnqr7hpzDoCXJlBikRk5USjqi6V7p4M4mYoRkyST83BQZSZyOG9ulE38bZkZIpsxf14DTyXEoJoqsyOElRQfDHK1UJx1LMwexMQ8jnHksiyz1K7IBgLArYDTjKwBhutgxVkJwBGkk6Uo/GN//z/EzssqkeUXKX/mz/xp6FIyVWSitJeqUJra+tZPSXAsf0p1fBAeg9M5AXcQKP+cdXqIorPR2gR1bn5v//D+q6/v7t+ZnV96fnz2rXfe+84HH3UvLhEMago4NIJeuJj1leW1lY5Sml+Q767piCrYlLPNHjbmZV+dvpX8J1GkjM2XnbvgMFzFWkoS1FafnS/72y/6PXBFufMSPTxD5URobVbDfAwemIDDFVY6T27IMBBZNRDLLIcUa9UfPpslcnTPzrGTynScyACTv+GEtJV6LxgMewNfXjTAksnCzWq9fYShQZ6AhFYRM+oT3OKJC0fnD2NYjk1mFpJ8TZ2kq88cqJRzTt4hCmU3jBIu0Ir85EAj1nxbYoHT6qhvdL2E6sSopCscLQEsgIfV0RwHjIV3fP1DXWfmTEGnMXMU7/ZxpW9yRUC9c+fO22+//eD+g7v37m5ubRJjaagZ4RdE2NxNVYovi6egBKcpNnP9X55//385e/Tv1rnvscC9j88O3n1x/93nhw9PNs9H2wsIHF4uEOVwYT5aD/Q4ytnWYmtjHYdl8MBln52en56dkieoTgZ7RO5Ec6PTf23n6M3dp1/effTq1vPvZUnq0+V0/m/85s0/9OHRzuOnz07Oj/tXAyHDbXmYKK4cFBn8mYyvLvsDb2T1mVCvr1BGQ19MSSPFFtGDVbiItkYG8VM5LTeFB1T8qlKKhGxALxvQy/psngecvk6YHCFw+ZW0RVEYMgte3swTuWPo7fbC7vbGnf2D/f09nP5qp7PYYi7jUFqyDmA0GIk2xA58Z9eYLAQE8AtMAcFscDnsdi8ePXpMeO60lwWSmyoZVdSm96sVwhDKF+yKwpbfp0C06NGQE4zONm/K78QtSiQANyxCyN7LS5bmyjiAgefvxmAmXoBkDKhLnatPkE4L2SsEAIiF+xqHg4OY1MIj0fFnEXIo8TYoQXmafw3IvjbluJgtbn/8J/8n9HpZ5QtHjp/6qf81n2qBqiMXpwCQgTwKUynWSmJOTyOHzUtFE+ZdIuCTHhEuDZBLc5GRLspjfmH/8O6DV17f3j24npl/enT8jW9/5/2PyDUGJRvlHdeOTyeR8TaqZLvgqHsM39FaOe/lEOeVoKMbclUxYQN3hROlcS4agGIQ10cBXZ0LuUtewXPB21vuZm+8d6V/6VzhmqC1SIRptdtGDg3YxW4vbFQmiFnKgWKUL8sESCc3fRHhQAV0sLdk4wvEAm3x6obIgeWzNxoPXbK+OCfEmL36G8v9s+6ZN7r7btbxkJYGPgg0csR2KAw2SV4/1dfUeiQrHAJk9N9ZHOc0Kox/x1dCLTio0tF7i2xQ+2F5pN4UBtGdR7SyiarQSnJVrklfwlZUt1odM8tFMzHvnKeIGB3xz/DKH6G49P4FvMCrr7z64MH9V1595ZVw7petAAD/9ElEQVQHD3Z2dpaWfEwHQ3IMJQilFNeLQ18zbvOfT0idO/3PZ7/zJ2e7/1XqvnAZThafXWw/PDs4uty5vGq96Hd6w4X+qPWitwbFCH1jbWtjfaPTWZmZDCb9h8P+s/mbs85id3Wpe7B+8mDr+M76WWfJn0D/dZTe3Nvfmf8T71/88Onx2ckJgel8xDzWdSmduDZj5IgmZ+FXjZ4QOS4v8giJ9yAkeJCJoGByoyRnBw4xBAVAfSDINipslKUm6uQivEVdwurSHwzSIGB3pUAqpPxtmTmHbjanlBVg6UWqhCJ4QdHLid5esrDSae1ube7v7Wxvba2srlBHF5HLJKd6Q43jznj/C8pNLw5Io9AbDOr8ondyfPLkyTNOYUib68TvlZAjXXw6tupiGiVdmW0AW2oaJQE5KYcEdr0qjifhM2k+Z1VnAMkP4lCcFQjQfFoPUOY48zP5ZTN9UBKaIJ3TnFcu7iescFZGy1COYBWNJVOQOaVVZvUbVAVVHKTYxSGARXc9RGLbT/6P/mGavazyhSPHv/gv/mk4IifgBQQVhVJXSQdM0lFLYa4Iy7sUPEKUU4ZSOENuhq7TkkqfelF3XACN2pgOoASLrdbhnXv377+2ubM7vp599PTF17/17gcfP8Zp68mChR4XH7ww38pWP3LHWcA00YIxfYZASSETDkWDgTP/SBs1CrQV5vSuG07lP7OK2RmA+ty5Dn8Z3DBL3DlmWadwH+3lihxXLlL5azpZppC9XicuViUd8ZkvF2Fk18LqysrWFon1JpN3gGROQ8YxOx652IUKgSOJlff9dk+GwxH44BdeHB+9ODo+x4D6l+fnPb+GTpHRqCtDCCSMbq7J1GZb7RaKTbIWSlF7s6HSb6ZJcIl6wg/KC4ZhXR6RU5m1LT/5B6fwuuSn5ajb7pV+o/kylma2l5myHLGYsGO8CDfvdYjnQEHq1hoEnm1uYVG++QhC7rVClDt5i+Wdw8O3f+DtN954w/dKYcAME9sUK7nUTChDTaEJFWLhQarh3uzRvz//+F+aPfkPU/d9ULqLv/nF6h/5aPijjx8/O35x6qP7l8MBE+JFfRv8TujIJN0DpUpFHIoP35yf+k4BdAJWMuHAxuCRAkR4YbhGKeus5EyUoRhGYFBW1Md2hFsn4GXMTTWgmUJGxsKZUBe3CXgQAgkv/kU+gZaLbtijbwhYWcV4yB3IH9ZWlld9YtTfkaVjnK8BhsL4uALv73A4zRRQHIIEFgG2xJLT0/NnT19gAmCwzAx+1V9Qom8ULmvLMWARD40WFVymiWeOIE1z1A0545c5mX/YTmrkgwgwFZFLTDhufKwD7S7yyLRmrn3hbkjPQI4nDRVFwtk6pMhlC/5HOtMAZ+fadLOPhZKxNeiKn75J+arnmA7DcJY2TM5p/30WOf7Vf+WfUwUpXhuFYhQoy0J4u4rw1AtTzaOwFzZkEocSRD2Ag1dCtipxGtzOOfDbfOBjOYW41tY3Xnn9jfsPXltd37ocTZht/PI333n05NlofJU7EdUu3F1tSwuzPizge5nIHoQFFERaGqkcYxBgk7mx2FPFBzVU8Jm0Q9MSLyng32kJHxwD1pRp0YkCs4rBZR/9BAONwZeatBmF9mOf/8gjhPllAp87NKuSalFysaEU74YQsr6+frh/cHiw789XbK63llroP2gwNPFL25knyZqQjzMcvQFCVOj1+ud5UMDnhM+6R8dnp0QWL4vmPldvqb24vOyNx0NJnFE99SuJH1Ro997c5QVDDpgdQT8jGoG9BqqPRiYij7bG0tLFzIj9SF+Dj5gBzxmTzdiZ0Kk2eBA1ctMUQCns+BCXMd4LVBGKPgLw9IGoLM35xCH0YiewdHVt9Y3XX/+Br/zgK6+8ur62vrxMFCwjLUNFeuITwTko/1ar1R4qcWONt1rO9b4+8/hfmXnyf5u5Htj2v30FD/Vs/m/9eOkPnV69iRCfPT8+Ojq57I8wiERw7xi9ZjZYc45QrN1xlFUMWIGiMsk4Pjo5OT1BMeAleYbntFIkUnYrt7QCRdb4PECp8gWUIvx8ZSSKQk9mx3GQCXfl7TVidEOcxhIMTqUlMVrutPPSydWlFulCbkRxvk5qVA+QMg1lONWFQENfV7m8yAxGCpF4A0hcAEhqc1kKRpq0xy66F32IRP1BBLUSLFqV7AQiXfLN3SuFaQq4S4TkJ34YJSCA4npDvVAkS71pFMZIF71QMecZmT1hzB6q3fS+MXLM39TqayQgk/EPriW4oOLPEExHdTyxr0Q5XZBbXFRMEn8VE00Xz/KlB8IsG6NLTqlMmvJ9tlr1f/hX/zdqSXir5CFkSl64qYD8aP6l0yZsmWFZmz9ZEwtvOvlUDvmwfhoLsDlmcXW1u7v35ltv37n/ymJ7pdu7fPf9j77+zXefvTjBkeeZIP9IY0jYfcUZIQPpIGN/vcM/8JLpaLViEGpwiA6Igxj4KR1KtlxZOVb+6KZrtJ9OFzwhmyAHDKz0CviJl94c5ETcbB09IGZcXJwzKUF9iRNAA8tog4oINIoHMYmV/Bwec46N9fWNjfXOcqflj/g7d2IUOe3khF7eHiZSSV4Y3XlRpkcECt9ywUzkgkBySYbqwxiDfv+i6+usjo+7FxcjTYmWLmDgnQ3L8TkakMCN6MxLSijwBh6hqSpxnAKWoFhdBFBYCj+hniP7xnuLpexiSzFLJVVcaOXdIzqCuBcdh0tz2LgWB0doCymExqiR1uM9zD4gNstcbWd379VXXidy7O3uHWRZnLQVaIyHWESmhhYv0WGHoZWZgq64cqNEg9LN6MXss3995ujPz57/BXv8t6N0Z7/0Yu5v/nDm7zi6aBP/+17c9icBE+hjIBAxN4/SXOFrzHWkDBr1NLfBI5Pdi2735Pjk7OycxIYaO2Of0B43Gl41XEewTfSOAgClrJiSIWlSpWYntMuw/NmjyQ5BR7BC9mYHwKG8zMuZXaytegGc0IG4nX1amrHyzmAfAPTPIRwt54OaRROkdaVKnDGMmOcscAquYFhREp//hzN2iCEnMZ8bD32k35pwTnh8NRrKsB5nhc9epXQccZpzNqrWZrJSGQdhJ1hmR68qWei6QOSIy6CFkMB61ntDQJgG6rMslUyhJnJQX8DppGx0SYop9qhdsiN0GRVBV9+gmk+PBHYz8w/88e+rK+T/2p/9F3DE+tfygyE6bJRT8qFoLe4kB6UeDQhzVWPVE49kA9dFbWCNAqJJ1F2AmA056MHB4Vtf/sre4T1C+en5xTvvffj1b717dHxOFkDkQEakM0QNEvatzfV2a2EO7t/MEDF8jDaXrxW/UhAg0CMC8WRHHKL0pb+gFqTFCkrpZwNJCX1TRYwc67yfFKr0i0kKADIc+XMKeO84RK++ozPaVzqHD0BmJjLf9nUXKxv+sOpqJ7/ynVuufIejV+bN129drpe4nc9Nh3eHzbTPZ/e8bO5r44bEDTP3waDfuzg9OXn+/Pnx8bHPsg2Gub/fEINjGnnnqC9pUDZwKc9sB6QXq9kUnoFSRBM9vHG2RofuRmlyXl2weLrOyUzYMjez6K/JetttlhGosDUTDi93GGjjSG5cW/D+MXt6XynBjdBHPVR3VtZ2doga+1ubW3cOD+/evbu3t7O+tgav6E4bEAoGjO2WooCVpqeaMRqJ8hGFnx09mj368zMvfnrm7GfS5SWU3tyXT1t/+9HSf+dktMcE8vhYn+9cAb94fe1CT36nRIuBNfCXOUfWkbQWGYVKm5o4KSGHYMIxGPgc7MkpGQSHsAPitalwA+I5iBYCSWeuT4dxCksdMDsRNKilijrjVF4ZogZ6OV1WBnm+Zbif5mGAIdXu5CVUvqp2lenGMoUEIVKZKojTblLDMSmi+hCTKXhRJD6sgEYIAlux0mP7prNZL5nlzhdOA9GoBxU+kGRVKlEtwJg0+gsFtyoh6PzpsuRdowtTfXAewMlP9LuwEmbtN+olfmkSqGhXrXFZTw1wKuWqUhCMBo4otzJkgQmhqYFCG1AcrdnJwO7aGFi0BAw9OGSE6vrH/v7vq2fIf+Hnf/YWdxQHArKbwymp7NIgilDtpBnXcys/r8LJO1uliRuSbtrKdgK+lRsbW3v7d1bW1uEb2TRT+Gcvjk3HInnGAxCz1Y430PrAgLNhf9EOP6W/y8a4aJluN7mPG/CxBUYSM+E0Q3tYNZosf011kLJPNCIkBM2UVIYKGZA+nHQUZ0VecakFWOoKk3yYhhMZ2t79SxK9CLmZxniDEQWrzWUgbWA8dpYATJATK9x9CnYVp4vnyFv8TPB9GIUY1FlpXjWPHW9vb+/u7e3t7+3u7m5v7WxxvO0nk5zV1TXa1bOQ4GPMkocu98Em8SzSirhG1lkAin4rXxtAr0W65aH2CRc4kFkRsyftFrfnKUu4VRyrTFaZYzTQRCykMjyen5mbx5UOTMMTFMejQX7LWgTiFCyi6Ii3hV3OiBylGVPEbEuZW59Z/7HZO3/vzJ2/b2blqzNz7ZnJ0a/18t3/P5bBzebR7E88WfwfvN/+Rx+1/sjR9deOzmefPj96/vzoxYsT5hsj8gwwNFInVKubYTbfQb9xP55wgQPu6eCjJ0xVyAx6rlKSccepOTOc8iZqaylFVJnlBvDhJO3TKJvAzSgMSvFrtKqenorm8YX9oDWd9hKz/U7HH0Qhf9vb3dna8iXnJgfovK29idGEO4QQ7pAxpCid4JZBKcHGIfKkHkOEeKtwDnGr1ITYJOnRRmmydwQbMPCnGhdgujRkAchBm6oMliGzX55CVW16uTlg06x2qDUFaXb8TAfPFV8LdhUr+ZBsWNiILa3zV0fypE6JyLSwDwGea0ozQAktgQTe/Kbf9H31DPmf+9f+haK7GFn0ShwcitP05JQzFBvY1DrUoCqRbEKxIOSvl6pKc5U6nI7Cye/7Dx586cs/sL2zPxxfPX72/Bvf/s63v/MhIURQs17MQDvxvGtrqyTu62vL7WUvI8JcUHExxytO7ObSfd4VE0xMsdDNXEcbXfnyS2YbzjA4KRoRGgfRvlsKpM6K5jxIRndjkJ6xXksOM2KLOUpF9dDSKbRGBQwtxre55jrAgu/gWvIFt77FhIBCVi6+mscs1SudFS9fx3hiG9o2hcjBgZgki2NHc1Oys4YiJ14ygX8OcbmD4aCSsl7/8uJy0Ov1zs9Oj09IeE/KHVO8oYV4NRobvghgFMYpqqSj2OBnAvPUAK2NKckKSL6em7vGAcL7pLe244Mo6so38xFLMPZhl4TDm5tMNYkN/mAfBr24AC9Wl9sdpmFrK6vrOCW80nKbr/3dnbt3D5mLdJbbyDdg2BCTm/QrMO0fXDip/CJEjoN8iLAqLWhz+a2Z4/9g5uIvzvS/PTf41sz1X+PlUd9LubpZ7M++0p9943zuqyczP3xx84Cg6KVrn/gYMfe7HPiWTSYPZAwKaspIcAtSkXShHRLKTkCWM7rRyTUiZoLLpJLZ5Anzy34fgUkOYATFbjq7mbRZrcT8lBcOkim4kvBYwCKjnskeZxVoLKJTYIABAuZEaFhb9cHvtguSHq52OqudZROzoiDmLPrqiSuc7GADpupQyVC2C1bGMnECT3qobq5EiXJhRQWIo0NBSeAY05y/MrOEOtkylw2cI6mlMAzYubTAsV4eTjCCpUYRNOjBzkQ0OcWxqmBJGzaP3LUBzHd2VR1tYI0oshPg3vvEcDDPmjCLZvDRuFlik5bSQ6EHruwP/NTm2B6KFkqsoE+gaUH0Uz4p32fXOf5Pf+5//6kuceABwkzXoyYBsILCDjXFVjMFOaCQOYEqhF3FsNm0m+MTncWhwx1OkPy++sorr7/55fXN7V5/+NGjx1//5jvvf/zocjghSygmAk8tdHlxfqk1nwtppvMUtJWNgsPt5J4oAGIAcXUqqMs8vlbJN8IiFE4BUluRPl1Pyc9S/j/BzHPFAbQTi5KmRh0j99wRceM1CfGqs0kTEjmExe6iSwWL6OLVeHg1HtMWhPGnZGpLrSWmTyudDhSFaXKttdjGSCGEEQChL8cDCcwL8j4z6HOCGr+5qitOMySv9SgJ8wmoxwETlAxQSTn5oDsghqPh6dnZ40ePHj58OBh4sYERKezAGaDj4owx/iC27/5yET7vU2FsBV6rWFBrP8dH1hErnCQ3HM/OXsFXpjA13avMDkGADHXWLMgcxmFEuZy76xgUCsOreaaUeCR/2McrrsuksnAbQRJEDg727929k1fbrhJxXRGTQcW0slMQ0d5lurAbEy23rINxzLyxJk4EFABOmOPzpv/N697XZ3rfnJ28mL06vxk8mpl0ZydPZyfHs9ffPTsZz9+9nu1MZjdGM1ujq1bv+s7l3CujxTdHS19CBLlj4jJXn3yHLtHCRVlVhdCCorGv8hdyqSA6qy8iBJrQgRu8mk3wpkkckPu+mGDIbCwvO+leXJyfnRPynd/xr9LqF+0e/dTGEJBOOzZX7JERLlTKMT0hQxo56B4nx2k1GgiICityZXW5gwDbLbR0ObML5/jEBewt92CH2cFcU2B8dc4WqgoDQUNOBjENJM/3NY7efuX3pVNY+tGJb99BtwAMinSBP8znMRp1SrBGDvJANF5yAlUmZIIi8hwnPlECWbYUlghIQmVGamndFHeLFlkKQzAxKmwrzOuZ+eu6Lwxsqz4QPa8GialiSgTwOCVSkdSmA/vKo8ayQnaHigYlF9MatIunAKDx99m9Vf/nP/dT8Y8NtRSIc6/hhyLhq5jgh9xn81lldEbu5OIeHjls8WYRFVUTol9yCh+/9I4pHMarr7z2ymuvtztrZ93eRx8/ZM7x0aOng9EETURgAEDXnTr4FmtsEJh4gSjpfJwzhdSdjN2rCGa6jXfOGbBBE+d0uF7f41CjDW0yBpXKhWjNKMtGCWmlAgwb3ah2/CcehOo5ZU6ldhhbbBpCOJTJK3bV49wAhtqCuS0CdHFxgQ1TbLUWAajB+JKVRfz+WmcNYuzCCUcwTa/HlUfjAUiq1mZ2OqDxmMR2cgmnJhMG8r4WONBuL7XaGcFXii/huxeX0NGz87OHH/tH6gpXw7OFtgt/8PaKZBZf552hTAWGw5PTk6fPnr84OiaUQGxj86AU98fwst+4DppkEyNmESAGvRkXD6ORI6DcEqMUiObwIjqQUGjPm1q1o3IwIAwsMJdc7vizg/VKVK3o5gb0CCV3DvcPDw729na3tzfXVpZRCzUhpgU2pYMasA4H2E1J5tAYoU5BGpQ9bEU6wGeHQcz71DGgLkx0yFYS6mjpbPVqIt1ZVBRXBQ/DvHOCrZJ25hM9X7fe9RlzuejVb9fiSLv98R9sIbfr6CVUFTBxMptVmdgEJ0pr2MU6XP3gCA8H7sb+0QTAF77k3ytYg0vvHCuNEzMTOm0k6qcB5qlnrwYCJaMFsBzjbGJJdfTR96Tq/Ft/g0K2253NjY3tre3VldXcZIgZKWnAG44EpXtlDEohGG1VBEAKffEF4m9q2Gi9CuMiAW0VCMNBwdwCzEQQQICzFKDSkAZAcwZLCphVVfqGDLuj7fBf/oQSR4/gGQXFc+EhvGikDGGRcGmdShKXVGgVwhzJRZ1SXmXkDW4ZDQEgpJmFa1fFxYGxHI7a9JcXIcam9TUt1teg1d6vQpIPC8Rylp0izdPVyg9BgRWnXu4V8i98neMX/8pfgkL4jwzi/UokTfoI7eohCtQwRlLL9VqbWOq6B0aWU3rnPIztbT/+dBBT99xK6JP98/iInd2djc0tZNPvXx6fnr44Oj2/6MFYmRcRlypMpwZqGEPhdLw07WWDXDoejsj1uv7mqo/X+iYh3J4/uD0AMdFAJnmzn45CjYEmqIlOZF/7UdfU1Dg7CjFIz0cdCJhUqHclaYNJoylRJZkCzpnc6jTrarHqYox0PTiso8ZR/fElbMDVjMHAxzSi3QzhDWOubYC0HHVFyZdqQ6pvRvOFWlMp6IywIDg99ndJhAMHfA9eSn569gKnRv15t3t8fPyMUHBy6vMicVVwdbHlG5ogEIBQu7zie0w3tjbbrTaIwcyBryuOV9WMIDF6H90A/2xxT00aZ62Mkttenwhv4snQHR/yAO3qG6OUZUCcdcrD1CeemSaEGxCiIS10rl5Y9zYbwDOrcqJGPEYIQjAFyVSIERPbxE+8go+1jhhUptKKb8shkN2xkXKDK0QCDoO1l/FdYPKtMvZEt9U8lRB3rEFAWIOhl630BCLLaZrja2adELMLvLhQsDC2OZjIiZt32jCqWFmnRnkAwwhouKUo64239jPhIGb0LvwtYRgFYEQWjRVVuFVGisqF7pRMOOL+sMoGu0zy8PUeolmcQUlRVZehVle2trZ2drb3dn18b91pB/z2p1bQbIw93A2DxTnfUW/GzLjF/7BTYchl/UfhZYPmrNQXZjmW+hQaSZQO2gYhClORzmqc/nxKF81TqX8W6E0Stel4Ya+ohhdK1+IIFkQRCPnUSukuEL5oHhii7mnpBGJZHMOFCZ+aH6RTBnKodFC1ciJYpbBLx2Y3HzmXs2RYhRfVikYc1K9wYu7lXuf4wpHjr/zCz8mA8C4klQZYlWMjAVTSEqbiWnGvypiCi5EPumRkvtTCHZlvcgLWks6b0KL6w+FkVAs4N0QOckkiB4CxDBzc0dEpk33ts4bzQ4EYlWA4B+pWqV2jfJwiTuEi2RzCm46wNCOI/74VbkAc6fYv8xs8tCCLx3JMHuMrhKvP508fR8jw9idTZkJI5cwSwWYUiYKKmJWiqOLhQtQPtIrIUc4UfK8nmB06YBxRmxksi2aldsljoy0cmYeSxSZO5PcX4NY4r0FnmgC6SVlhrYEpWeD11Swx0XeP5EXf3qbrFvpdM/HhQUg/OT3Nb3a+IGzAE8Mt8isfl7tjGQ6HgoyZsnjJfW0V+Odn50fOOfoxnZKBKPPPkei7cZjsuQww5i1g7URfFtmZ9jaWEF5pjLESLUie3TD3yIUoH/LgLHaKrTIGBopjowkJ/IAZ58xs3ZnmTDL5ry7ZdMCVK1BwNgpMPDBHMeB4ak+Vzqg8XoEy8SzlaeYENgZYFn/ST41SOvlBD72sITyvklIHHevKxdgkSIknuYaDVUwAjnQEm9BONAJWbEUcIE+EdBtsMsoKh6xIAVZQBnmcEXgmNUiW2QYzDtIuEKG37ESH1CjJgLPRrwipANf6gJ98Ie3MVh2L0yTsnqV1p9P25tq1la3Njd09fyzRO8fX13JZA7GLHTR5xdvwrOhqjAjSHSsVs+5e9KUwwkkJ5+1ED/sLQLmxB08gDej2Lw2zwCIh0clKLU3KGmHZmsIYQcLBMyanE3XM+LDIXI3wrHhVChI1EDXDBhgkzFEieakQSFWJy9wC8NglHjW+z55TCh0uKLCPPqRXQEqAlTQyiTQOiSjFyii855oR7SWc6kQBlITEscgUqr/Pfk32//hn/7ehSeqkJ/RKtrmTasIx3MSn+tBop0N40KBgl94zHJHZClN34rPl1yj92fHZ0dOjk6OTMoDZhbn1zY0HDx589Wtfu//q63iXx8+ef+e9j9778OGL43OvluWH8MxqHNpZqvGBojU6uywuR7JKmwYNnukhqtE9sIidsYdi+Wb/3F3EHzHPyBdXBYAoddy6VaY7c94ASJU81DGEGSE1mp+penkWkzjGhjWqi6peuHjXqXFnYYETemtiiTf44v0WGdCaupADq3wqCubFOmBfBqUBg1DdZGChhk+oGU9uCJTMqnz13aCHo0MCdArK4gwUnNd4jOshqXd+VqjLNJ/7nfdavMNcEye9QWtrZ6WzCmOePnn287/wV37pr/4SwUMma41l0nBWa6QizDJPZnMtMLfPwoiQ46NbneVWEBVv04vWEsPSWQplmbiMvUhzBQX+TAjynZ1dbHfWN7fW1rc6qyut9vLCYksEMlHb2li/f/fgtXt3Dna2cG7LSwuLsBtfDVJzC9fzSy5liqMqp2YwgParY+UwNl6qQRM+PISz4oHFesh+48DtRjFPJ+EhajgvAmsFiU7OzBJF/CHJTGfhMDNpJmh9Zn4TYv+V88SBTxyMRvRUW/XtibeFBGO4KKUSo0gcqgbImiA27xzAlb2ha4fe9s1s4+joxfn5+TjJFsSoneF/oRm9VeHCV0HRJgSqC9Ek3/5CE29by6ov6saEYmt704ekljt8dFaWkRJwXB+iV/GOIoIyRy76wR7s4qtIUQv4oB1tbaClMZRFKaQ0Rx6yI1SkTRcOyjo5RyWH1HI+FmG9/0qywUWSAqqGq8IxI2LXpKlhMo3lg+OJyWzi+7g6BzW26mjfwg7tgEsUfYEIuVgqfk7dKBxZkW7pkSoK7M5hGE1pULVlGtauQkk9lbZqRrW4Yz1bg1vwS+Uf/wde5nWOLzzn+Mt/6WfQVzTMe+6dJPgzAC6ynp+TwyITPC6axtz2zp27dw7vkKusr2+Sq2xuentoFc5a4S/Sb62treObMIZBr989616c+9odzLHVbu/u7R7eu7e+sYkJHp+dPU1qzJyAVCQ5xCKijl2pyLAbZWhEHLVQuyh6Yl2zCh8l8Hzp0Exehy4VPgaBtQ8GIx+m85cV3LLAdZGH7Hrd1DhLwRX7vkHvhcVwshYBLKyf6UeupLRai6Rl6GrNSZynRHXNFhyUT60oOygrekUlqhANgpqq9jFyi1pjrbOAWL4N4ZdHqbBGayA7j2BM0wkGOKZcmfDpCCJHGrux72recOzLXV2yy30+eLgwJpgQxuiOx/Zd4dSsrq3t7vjmWsgjYHzw/gdPnz6bjCaxaq0iBCWkJTBpWf6x5VQuX4kr/Ip3I16WuVl9u3RJsQkDKq6KkqmEVCcrRj8zg2uyfUNx5oDwnYbeJOBkzFcOA7ncig4U3vq+3oq7fvjNR9jmXghQKg0SfgZJ6yx8SSF0iAqbvUz+7Qc3YTIFylQ1Hzi48VYp+JlMCXpcFYTD0uAl8cmVl68yZ0CiQnQAoIWR8qTGFdeMG48pWzjhwxWzAIJSJsv9y8vTk9OzU9+0SDuUTYqT36pAuRmJaBYCZSPchh74Qst2a6l+t3V1dWVjddXrauJyBQji+t7uzuHBPpaK2TLtWG61CojYmZlBjE+RUEN1WCGm9UkjcG6qwjUq1IsUSaOq7NVCjTTGOu1Yap+a6I5f1cN/IITPDShqVJn0oRmVtk6xRZyAluiN5p6K+TTAM7TD2b10QxJKQxywDpu2FkMWHIW1HFAPvgau6YgU5ceXvZVZ1VGVPwkUfMByHKxpY4/6sGQcmqR508Aq8XckhMg0F5P4sR/9bdXjpZRfz/McssQC/rmEkGWfy8El6tRaapGfEg/2dvcPDw4JDW3fyaHvxqF2fO3TipdqW22MHg+7TOY4v4DrOj/rnp6cYQan52c4M1QbKHfv3btz735nfQ3/np8CPDk/75GllR4y70Bo5spyPZltVAHBaIZJDjSSXEVo5JZPToGPs4b5eSZKzlAQkJowxy5EafeuP+h5QYboeNEncvhrsqdEyLMzQkguGEu+DXzoDxiIu6w2eRffIdzAkfCBo1OXZ+drsQsUwYV26AVoFRnR98pAfUwdVlMNKK9ASp9K1WzUZDxB0JXxIxS7pFtUkjlJlkerL1B9f1eshcwOJ+D6iS/kgWB0URRKreEDwWZyhccD293d3cPDQyIHpx49evTeex+8eP4CBQZVwAJTalMKe3ai9tImml7eEDmlA8IpWgHjWU1ebBvNRCL44AgkNBg+S0Cgquf1/Yw++Qi/8QlMEBGu8H2u2LtTsSr6I2HQRuVgMswTC1Fs3BnoQjkDKHMpZiCQKYaRhOS2J0p8hwzxSNTENqfCfhBWW2ARhkwVooYukwm0h4aC83qJswOUqYneho2mFFlAi2jFI8NHlu4IwHGDDt8QD68S14npaCI62T07Yx9vbtTyxiYQSVYeV8NW0qA+aPvCm057eX1tlZhAXNja3CBsLC+3YOBoiAn7O0vra2t7Ozsb62v+1N6iq8leq7zyekbYRZEJwvM/HM1+zok7Bw7s2FbQAM4gKbTF02TiTc1UW0JhYIpkPmPFnhVIuG5l7AlI1gdUeBUeAccTAcgnpQ4p9mWAap1ZC02orN58FnBqLdW6tCIVBTH/BT82FwVILxrbp77TNUQG6YJXJWAcl8KoQUfcp0WYDZhCNHSlUioQI11MtWISP/7jf2N6vZzyhSPHN77+X8cXKj0O8bGkPqS3cHR1dXVnZ2dvb39ra2dra3NlZQXFKDOB/LCp9Mbs2CTXvJEEbXR23j16fowzOj49IbVHYuubG4d3fdXh/p07S53OYDQ5Pe0en573+gPChr/J4jJxXscEaK1YAcn4Ej8SViVld5WwGwymcmK+DSYlIA+jFW5qiYpiX7+AiQ0nT9f+c50hW91E7w83+c4PcvfLywFJoHn84NIkHqdibhC6MyiavOBFkhb8K/wsOt9sMLTyowUScn813T5OkF2BigcU3XgXMIqHkX/ZrPVD5+NR9E+HIVMy6/Iqdy7N6GE0KZ+XXCKughesGQxdGwIsxNsXGPLL7HJtdXV/74DgQciHCw8fPvzog49Ojk84DY/C7lJ4ibEY5cTC2gR5Tohd7IC2dAqngyo2AW3oUkH5pLheQwdEZjA0wtWEEhUic+cDI5Zd4aJQUEecq9kYIS23k5mX+OtVgrWNkrW5nIqzCLf8z8ANjs2JeNtbhGLhaeCR9GjDuf8CQSORogIGgC1CV9fSkW8nf9hJFFA9rJ5+FUy5xke8QQScEaKrTQVogHd5E06if2QxpFlkbEyV4RD8TB4uVxOAxE8JioeX4EENk11ut9dWV4gZuztMJ7aZTqwsLy/lZy3QYtSXHZKa1ZWVrY2Nlu+ACu+ElDc74ZobJsrMpthm6prDQPGfns9+OB/kUuNm9ga+ar6Vn4aXYi9PJ/mbWoo7ic6V8pe0ajiL55umZUw2o0HD5zSmJm1AWEVKncX+0SLOBcFAzFco/BSGdK+ToVcj45SaOS20me6xiZM2bBF4dOlW+o7sR4NCHVkCHNkFnJEqym9lmknIj/3Y99Wc45vf+Kvm0RE7JGCo6DHUkP2t+qAWmYpvPF72/Uu+ny5MUE/oy37ps3ZTEwdfTzYhefK9l8cn3W6P1KyzunJw586DV165e//+7sEB3vZyOM7CUX88uV5YbOHyUL3IWaks+iNi3uHDCHFlptiC9qwGjawjqanlaYO54TGb7lVnplAVdclKdXBiSncGopUXUsA6/pzueAfmHJcDH2zuX7INmIeA/1nX10cljlzy5YqCt2L2BzqPvAHNxRNHz64pVO4W8NWAOEK3uUWG12UUQsEnxAVdvWYcHxvYGEFKnSzs00a9lNNW2/X2RpSyVRM9DpgDLcKwyZU/CjL0TtFGTRkL76N2+5rVGyaRBwcH21tbgICSjz76mO3s7JwR4BBEZAw/LVMrCzZC0hjhLWwODcGxOW87uyCfAKm6yCONq/XMFdMvD9PmxmvdSlMNqv5m1rnGkwmKM0bjtcyFpQnSGcjhHEF2xb3WYOzEoWQ0ix7FDunDfmqKxbT20L1SYy9zUDgPFfAHYsCrSRfSlm8kT/BQeRSOITkZRbn1GgCnoGzFIQM7hq0z8fB8KogtzAN9vObi5PT47OyU1IUqzuqT0kaK4sjdnAbNtVtLqyvLG+tMMjZ2trd2vNLtpe7ldgtVoz1koMTMqDFkjpdb7bWVlY21VV00kCEpYEVDTCA0/9m35DsVKeVCqzbfnNESowdVz76a2IQN8VQrTZvYTG1KZ6yZupoM45ZhHeG2BKCldhii9imwUAYrbptN22nOlDThTO0Xanxa7DNtQLF3kcJ3KYHd2DAZtaU6VFXoT2mEybAhVzjEXwwr/q8aOo7d8veZEn0orBz3thF/heaP/ehvTcOXU349cw7IKGJSdEIECfI7L1qawzql0rDjvcwYTQ/L7GMfMMSwoSujO0bVPffqxmAwxK7IizezTnX/wYPDu3c3t7dR//hoJ/yzxI3lVR9KoJ23OKXk9ycjJD0YImI41E9f0mifl0Nw/RgiGCuO4AMiTWJfJaLztHIJbeqwS+SSUs6KOu/tmactU6mJdwDrBybOoq68UuKDwd7F5NVp79ryjsmzbs+VBa+U9C+mocR3R7nIJQ4wyUim2TXZEMPJuFAlJuBRmlvqL47yszEOvag4S1FQBZTrMdBkl+xJbHG/4M1jGqORvwVUK2+l6SWdwHQhGw6Qnh4eHJATUN/tdj/84EOmHefn53rn8vjhF6XBdcrBoMde3FrTKktPYnGLR84Vqhk6tbnInnooy3M65QmBUj9KYWCz+GCEZKFYGcI2mKWXPLJABBOILC5MFryiLtctm6FT63fGloryZWme1mz5osTXc0Bjjyj55V2qHTvLp+yziVFgsUNgBpWQbTfQQ+5GD2hQcrofdhxcdOBZrKRe0RGcOL5izkuaEnU6PePvhMwENoQvtXkxHEoJCSRuzi021plb3DnYO9zPq2d8t9vGqr+u1V5cmEd9cyXrst+76HbPgQsnseH11bWtdeaZHflAoI7xOunlsFgmdzgSMcU/LSVBOTk9VJtjiZSqFGb5Uf89tCHAvSmjVnWzjJwRDBo1sLwshqa9I3wykMBqDMwCYBbrZXdKWpXZeEIhKB/qPa5G1caSwyoBUyj6FUkoQQXS6LC968vDgKWk37R3DZqzFFRGP5I+6aX5N93rs0oDx758MW2ssaopcmfn+2zO8fVfaSJHfLJrIISNNn9LbY6gCishBpByp+CSnM+HFY2Xs3MK0LAxvCzqOxqNyBFdYeh0mLds77rqtbO321ldYyhcALYHjIWlNkGKMV30abWbW3tRMf9z6WpehROxfFGf5Z+8OU57VKgM7SqHN/6LA0XhRIeQcuPnqNNb666RFSoRwy/UzcZgHaRkg2j6aibZMMByKeDsT18QIuoZbKZNp2fnJ2fk614y6RJMvEDkSlfCCczyfqIiFs+SEUt9MAwDLXTxwb9XamJ8oCxh5ZaCczXXw5auGzCkXK3VVUlFiPL+q15vABJEOKNydDQiojlU4YtvYDA+5/DgcG11DaJOTs7ef+/9R48edS8uNBPGimE4jCV22AybPX1yRRdZLNDCg86p8cNe2ZWT7MnigABJb4olbCQAUMVYOhJbCifJO27YKw3ekJrrSUuMidLBz14TEWdIr/NLhPRN75t6+5DIO37MkT/2PHKowkpe1Aej+YKQsU88KO/Ch6imsFyIkvveY6bDStYUcSSQiCBhwgmErFU3lDMitqFrSRkr2IlMVNXG6jNYUzW5Glz2URrmGcQMNvw9SNW0AP9OpMXf1oMXxIf9vR2ixd07B/fv3b1353Bv14sWHV8ISlshs8G0fq8HSIB2z07JfTrLy1veRLe16RWOJUmQUiN/8v4oXIwiDLKI+nSnCpplszCH2lLadJP31d047kpSehUM5xycsSNDsimZAgMvSiGTBVF3G4rSQUdEEdy0UAlIurCvraQxhZGEYpgXbaGnJhiIm0VMCyeLJ5rzomX3pqS66R1O5YMDWoqWJiY4PktVM9EMKYFb3YwAVTKQBwJxXNAIRiiVuYWdPGnmwR9Nv++uc/yifJkKDLHAp5J7qQNt4BI+0BUb7/4wwyYwhG/eXE8H+qHvxU0vH/r+j5vEn7Z3J7WXljvLa2trhBAiBTzLgwXO93VVkYeuEygxnYXFORxcq7XQ8vER3/rn4+KW+t0OSotxlagrG14ep0qNdtlW3wbAKpChnpfIMoOmkr6NUqhcqgJGofjjfwujaAvY5IqFw+jkHDN+RELJGb2ibpisewrw2N7E1e91SfoyHcHZDYYufMEyZi3OZsxKGZiRg5XYuKM9+gStyyMgB2OmSZRn5lyhrmfNmDAF80SDuDMKyOtwyIONHF1HYyx6x9jTQsJ8Jxj56d7e3sH+4crKKmI6Ojp+7/33Hz9+0u/35UrxLeyS1urcFANFOBCYnreVFoYlhSrtWx56mvSyGTYM1Q7TgyGyBQgDSmNW2ymCMmyM81pimiSD4CRTTH/FYeDMY8hwHXIMfynIU263rj9gAvkzuNeBqEbwfOH4SQLY8AEcRxJe54MU5jbIF32A90Bz7lhbIKD0lQ0YtSHbG3mbNS79CCCKOkkvlaHOIeGLygeVBK3hCP04Oz46PTvpnp+hQEBzdZMRK2wszLWXFldWlplZ3DnYv3NwcLC/S8DY2dpYXfHOeAZmJkxHEjXQoBc4M9s4PzslhUEn2+0lUgRjzNoa+7KlYkyut5f7LdvjAOpFPIimTnalRs3SgKq4rxFVz3T24/a8IKZFIFENEOPTLmFgfC2Mys2LTkiSO+EABFDaF7udIlG1ORk7CeryFKAwPIIWpVKfSMltiphdA5KdkJhiJz/pLQhLWhYJQT0tbN+AsFKgynxaQICaQk/OppQZpH2BaI78MAS6ikA9SAUBNMo5CyP+xI//9uryUsqvY87xC9q9MggPIxFZkiTSq7BL+cjjx7QhMOAqmWKPRiS2I71/TEKnHA7BUG/vHY5MjlE9r1XMtpb9pe61tRVcPHwiZ+/qWfv5dQlvhw1n/YGmhcV5bGaZYNMmyvguHWcl+SSCuIJWL6NNEMjsxGkI//EjAkEknlXBEvqMCdCiIdNQpWxSGHUCyUK0Jh+TsY8FTfbWKaE0zfX1AiptM9WPRnqxmtik7cWzwz4SSt0cUzNCKBTCK4j1kWAmIfDFq+3mK5aJzwx7XxF4xDI+2YCKp18kItZqMTtLGA5eVjwwA61XBQcTFBgS8IHwk3hlZu57gYITH3KhQuwceWiWOvZhJznAixcvPvrww+fPn4Ob1NNI/sRuNYYYkL3D2fzJAcbV23qG82pNNWS8NGZkWJ2wIV2cQcU8SaPEP0DIdxdPMDQ563pWZlPxyF7bp62HepmC6YoibKPF4oK/jx0n4gURAE7xFBnRAVNxKnk1+FldO5grwYNJxySpT7whOKAIExjHljwSyHzQuHEudJz1WT9ERlEHxNQurl5V5CgPVNe16QH54UFklbikWgwHZBhOVY0ZY2KhT4zGQQdHJL+0MO9razvLBIv9vb2trY16wRf8yJv3fcwcGIPBAO6ggoyBMWaZ6owcBUB0OTw42NzYQH207/wOpoyO9+cvrChso98WxpeH2VLS0i7BLrspMjtb8Vm32XQpMMVrxvXJeaTpQmgNYWFf0zIMaD/RU+rklOfyPwWnnk+Lpk0BtoxG6VPsbodINnXpXgBud9hTIBGjTfJZaOaD4aOeCC5H6Vl77Jct0F2N1Dc2zpLz9vKsTG6A29VaP2/hFEwheMiHEpge5+xP/Nj31Zzjl3/p52XDLceLXr/K1yBfTSj+ViY5y9dK/CA7M/HJXUi4nqRipFND34vhXSL+BjXJOY6IRGljkxn2aqvdHg3Hp6enRy+O/bGzkxM8HaCuc1c84FEMNNtXHzFNdk1d3+ACVeYfTGDqdVXatG+cNbTgpCpnQbHS2DW3uH1XeVwvNiuZw4RQVBwQ1JX0kZkkh9winAKZtOWDXXUlaxWcs2d0FG5lfikMekbrE4rULRgpWNUo/3IKt2IWi/GSrsKfESzzkokvmegTVfwFcte2fABFnw9mQANPcID7mlbeT+v4TYGQrORA0qKuwPXjeVjotf3+JXIBCS8oJ4+Na8AirhdnZ1c6HSLHzs4OzOl2u8+ePf3444fIYTSeNKAtshLSouAUmZM6PYuHqQ6z/FD7Y0cyhxPZATHPyd8GDE5C68TRazQFmfDjD/xNV79h9gQ8gZhdpx8+zGJ2olz412a99ykvAWR8VDORm30Rq9GALbQmzHPUbPUVcvyGzfE7pRYcE5YqBjCI4yW5ppeDVu8bpiAV7J2K+BS7iUKMwTQAhaCJyCN8G6ge8dRM3JlKkSsxOXWVisnGyUWvC4lADVeq2xV8aLt6qwqj2cwYsBvMp724AGw4MkJNfPzIt2zRAw4zErpj0DjDmvrQ115u7+zubG5uLrUWBYv2EZzQI1U8KJW5sD8/DwggVLFKrqZ8om6KJ99KtkQX2VqkE/bI1GhJiofT4jFdp9AEhcDUZxeibWwjhw3g7H4KQg4+KY1I0xRowKFFnDZV6kOh4Gk+/C7KaOBeHReM7PtJsY8xyaZNdXNKKBxrzpGpLdKb9mw2sEf+0skxG/SnmKQ0raYlA6VlMIaW77Mr5L/yy3/FL0xJahs64Ym3emrQ0iu/aBJG8alLzk9HoveD0aBP4kRGnQ03eHpKODgmo/JpYfKj4QDWdrzawaRjFW9HDv706dPHj58cvXhxfnZOAuVNjiTjPkdxSSQaD/rj0SW5GTaKYs7mBYJEArb8OIamiL6A4HJriekIZoZR8NFeYqbC9MYHTJa9X3ahtTTfoj7rXXlHYCvKqgjZosOqXyhTgFBpxKCgjs4tcBS4rWtjWOpVhhK/ANzgnMdTteJ0daeoG35zxJaU2XCbO7gIHj0mXl5pP+/23en1zro91xrwKP3L3mDYJwjjOXOzMq5K5wQywAoLICShgVkcdLcWFlt4EiZzRCFcG81c0HHKgvsDW1L+G1i0tb5+eLC/ubEJvrivp0+fPXr8GCngWwrPuEvJBFvxj9whSjpqj93SlUwWPFFmIDPynU+aZScsCEf4E2zgwsNAgekVPMJe+XdF5ChzhPOEDeak+MpckDB+0P+a7GRItj269Gc9nB7AB9AGWKW+CsdLbhmdHsSb0MEBO3wGGYtKlQJqcACwLsXmEXc6mo7oGgTFMEUlQiAwE9KukYqpPJvzyyQSJhlTRfAZPXBxemUUHPva25Pj0+MjY8b5GVnDaDIENllBFm1IE+DnDCq9ltn56mpnteM9UevrKx1/Ep+Z5VW9+wy7M5G33BBXe5f907NTEjEsC/Z3kqVtbW622kswOs/MKJzMoeFT3C3g2NHAfd4eImTWVHtjFDKpGsMKmapGyFsFlyJvLZIcvtbZ5rNKVKoZkTIFbUW+A8TOSk69yE7G8YsSrot/Vdo0uwFvoU678+q9MBmSc2lKiRIIwFL7yMmaGuuTQk/JUe/8SAchqQAqncWuHCVjTF8JsFV1C1DH5kydt12a2q2Aptb2daQEmvKjv/knrHpJ5YuvVhE5ikaJqzoXN3VPMi2WAIVW6iyUOIaGzsmWEoTmg/EwTWauoSfsnhNNyI+YVeMgYXV+xHiV2TddiCxPnjx5/vw5Oe/V2EtDwDDZcxG7TyQCDF0xEm9vwtFiJz615NJArjB4JyNmlEm9ExEjyrxrXJ12m43ggSslR/Mzq15uy/5WFAGMKGI6Fx2GFmzWJ1mMSlFlLUeb0rMoWxyuCykESvNSTkdHNcDqIN/UmKgojCxe0iQ+RFNMdPLhBB0jkSjoQ67JNP4QFzSeXA8nk/5g1O1dnnd7ZxduxI9zL5x4pZ0JnW/lyoUTHCkcyX1G+CnkUsjrOuGWk5je5SS3IBFS8IngqP34ZNkczNnd9caq1bV1AJycnD5+Qgh/fNHrI2Hg6LokIIpelEXVb0sdaSuemJ6TC6mxeA7SsTLJpwUYwKrkIFof9Od6IKzEq4KcHjMeNm8Ac1Q4T03to1rGDu+sUhMmFEBM4NvkMrcqsAPmrRa+1VskgrH/NUtgdKDrC0TMZ4Y8q2pLR8RuZEWNgU/Cjk52Ly7Id+jsjDu3VzUTjvCRKSMiISPybWgudyFEUMCBe+kjXsk7EVABM2FEDe6Xwj1+8fzi7LTfJVXqT0YjgglKAnaIiJlhu7XIvILJxc7Odt4WvJ+7p3a2tzbqtY8xkTx/hF042xApWHFx2T8+OTk6OT7vnoMjydnm1sbaxjqajuKprJGBJHMcZeETpjdhDaJEGWgKT21HXuE+/1ZRPAUHdHcllvrgsM54yg6Kuk7akB0AOq7y56MaUJqdfGXYDJGNLlT7xX5Gsbphf53zq/nP+O5XSV0VD0DD3QJQECrUVa90gDPZn8KgkZ/x6M1eubhs5i6piT6lVGdqEj6ht+noqZy1NK2aElRgEO3SUkZY/X0WOb7x9V8s8uV7qJOYhkx1Sn6zQWbDEQ5CuzqhW9QroBnoYkIAah0W6zw1m8GALt6v5cWJBXLFF0dMNl6cnXm/ufGIAkSdGx0nuXnU165x6BXMgVeiCSqAMv/0Coqvl8Vg1RukxVi5QggKGCE25qXk3D1CTGHagf+sS+vtVstftcgP5hlutCQzdw5a3hRMPMnC0Hy9zAd5QuKMj2NYM5dfuwGwcx2CEPmgLwHKjKflXMcLMOwAV1VLLqqbMqeOY2y0ls9M8IO157MkBb/IWokfOCFXtIyiE28IvhwSNogYXn73zi2vwOO5fOQd91aTklw1wa/i0Ly9q39ZKq5TdLkODikUouVqZ3l/d/fgYH+5s0JqjRgeMuN48pQ8GyGQuStq5av4I02VIBbg5oGFMxZ30jRKEdVIocIIkc4cARkdsdKlO5x+IgdnYQSzDU4I0ncpAkSRaFRak4oRKSTi0q+ZgPBdoyR4yAUaLXeWM3VokKQGKLdYN75CxXVXbHNQ50tvEzkuu/4oRpdhGB+VgCtNVxrqqa8Y0Ves90hxVEh6iVQFDzIbX6sHWNhj0CBk9C7Oe+fn3TM+z4icKBAqolqCLjttfyNgZWV5c2NtZ3tnb2/3zuHBXf6JG4aNLdItpBjSEfb0xTNy1+srl4PBydnZkT9N38WAVhJ41jc2UEU4WXTKx3hueVpKzywvURAsay4lp2zsKlZ4Xv4UKd0GzUic7xTZ13DOQxiJFqejxRrrqRZm6pXzp4oW4YgBQmMREqrnAr05yQB+5LvO2LfOpd6+DmFHDoiC02aU9Kvuny0CUVVsI1kWFSagc7IGoSdsSqmBihBHraJxqeeyUn1W2+1XW7UImDoofATFvoNnuGpxM/Ojv+VlRo5PUfW9lZ/+f/1f8v1d/TjUwm/pVF7Q6IniUkhuWtKzWMFB/JQh4MopBDP/wQBuos1b29tra+uI5/T84sjVrC4Z9NX4pq5ioNHAQK1zgQJmJsjnCQREnNFLnoavLNZkncE1NToGuVzGqwaCMrKp0FToohPpFhaX5upNRKMxLgDXzDC2BnPfWGWswgNADAqBn4OUDHxN8AAvaSYKLrYgh6iRTNDHx+RGMIRiUr+z8/P+4BKf4lKXmQhnnKYpHS1RXTRZzWXDmGrycdXTlXHRl+YgbWoYe4f4cBtEIdsHDUO/q/xOOAx5eJX8KnnfOcfMjVfWXZSYneQluStLi/vbW196/dU333xzdXX96Ojk2+98+5d++Ve+/c67xBvYyOwLloNGyVR8mCJl7VseaGkl+0JDbDyRawyg6xm6pBecpCc4uVjvhSlf352+fKgrgegqTR5eYzxvcGIHCdMGAEZe9hyJGm9wAh/GZLilpdba+oavR2st4emYYpKkf+mN1w8O9zfX15nYeuVrAQtvWN0gy6ebGsoHAp+t9yemGSOS02TNx7usqVllXraxudRukdsUrXRDYTj7zFXW7mgwzooUgrvyfYeuXoW2udTg5r0CmKt94zHGtHAzC25EI5fGrr2gTdi5WfD6No7eX65fWWkvt5aJgeQ2Bi18v7M0b2ns9ZjQZ/KtJ5M5Xmgfnfe6z0+OT8/P4Q3z6R3ixs4WKRrsldBc3kOw6I88L4OoZEIofpS6xQDUNFSRBukeXtEgGhj2FbdsXfA8mJYyPVpWU0pGtGjPnqJjAa/9aqmhgUmhUfC/qwgrtFSf+khVKuuMalP3rRQV/FdHoatH7NqwSsbiQ0Rr42SylqLLP6uoh9UBEgwBarF5czrTPs/Qo1oAQVw8qgaWdAGIX2lY5/kX1RRO/Ymf/Eesf0lFDJrd7638Wz/9f+Wzevnhnl8zmKo2pjlQijz3rPJrehz+138dWXR7+G54bl48HCI/NWhhiTPkahe9LL/4aDYZNtxUp5kJdFaW19fW2stL877SEJC+XVzBeVk0eWzchyOH5dMBZ4k+OFjMRFHwR2zxmoh3amUxV9GiF0QO/CMdoSp3Y04B8Hnlw1m4e6OFiW+WVq4maILTk9lZ3CFULC0ubW9t37lzZ2MDz+W7XQHFp0NImr/Hd3x60uv3oZrZwXm3SyYbGn1eJOMSbJwloNEZuSiQKvcbdstR/qiDKgME2CeXZzZCK2ICLAZVWAIhdMBLg4Sc8uKuyED74oJCGI2Hk9FgpdW6s7/39ptvvPHa66328pMnT3/5G9/8lV/5lQ8+/JB5CjTAHnqJQ9DQoD+JHFWP6KP+mCKmJMr6opwv5GkhQvJq6omMbDjyvK9XCfncjJjT3FOE/sREKqE6nNavGSdkhSD45xDRIJ/wioDTZq7oLQIL80wZmUsd7O+Qqd+/e/fe3Tu7ezv+BqqON2DjxALT+Z+U5WrKbDwNg9rs+prIQVQ4OTntdrvUrCR0LC4t6XjUOtvh7E9OTz9+9OTF8xeD/kgmENVmjMy04YBW6JHXIrwawcSFOatX2pbby+ud1fXVNaIo/KLj/4+6/2y2LM0O88DMyrwmvSvX6KruajRAEZzgVwVFilJQ5PyZidGEgrA0kkYxE5ov+gHjFHQgRxwBoPgbKDoQHlDDEK6BttVdVZlZaa7LzHmeZ7373OwmY6KzQzE5ve4++7xm+bVes/fZ51yWAZYUVONql5XDjQiZ6cO1LmNy4/X8xRkXoOxwjvykB7/qOlzRHbNHn37q984ff8r12s2bN9966y2uUVg20HPyAv87GeJAJ0S3wy0iehhVhxvjovtWNFkm0SYEYhRM3vXSAPY18FdKuAaFCsgDh8tnKMTouyDwdFamZ6PrPISi6t02dlU81SXaFGjZkXAWI5jeDbYJe6HFSIh7B2CXlxYqgSk07NjUuOG5aREoDcMhrWsRwJjoMI7N4DEtfzhtyiZewyyXjDNFa7M1Ioa5dBcv/uc/WCvHP/n5v6fiC4baBClAeL/lerHUak4i8MIRU57ITMjlZGu+ZHpzmmgiIU3tYGb+9NHj+w8+ffjQL6xx2dG2zFHByvHmm3c///n3P/NDb795j+v0a0w7/V8oP0HxK9s+2MoQkt+po8vUV6jzJktNGY0mywSBlR6XMF7mdhTbVVaOFISEUcK2fL52ABaRRtfn5FUXQWxaDTYsmRtBUI8T/00su8O3337n1q1bjFKsZNPB5hHrZ4h6MEy6hHr48NNvfPjNjz76+OmTYxaPU/9htV/v8F4T+00HtTnkWmJaOT0JjuEscM/IAtCHFY08nMxuk6CQrJiPG8hck9eLdDCYmL34QDy42LCtHEdMU7euXn3vnXf/gx/5kc+//z7If/ynX/lfvvTbv/M7v/ONb374xIc75QAweyAJT6ARwijm00LsTgI8TzPas3Y2YqoMNE530GTanOU9w4P9A1ZuLrB2kyNLoHOVC4oGwsNLxS62iqLOcJPQp7heiHh5x/z/7MUl1/EuSJnq9i+/cXi4x/XGZ95554e/8MGf+dEvvvfZzzAbE/LhgBGTNAQ2Hf2tewreF00WvMmxh/785cMnT59Cwlx/9ZoPkZMp7qGy5Pjk5KOPP/nTP/3Kt7718fHRCZeIuP6E61QDSAqztp1whYffkMsicfPGtVssF/6/Vn+8xyXRZwidMjR4zzxp5dWHrbieioXzDvMSY4OdVxMU9nqH6sR7mD6Sxzr38NGnXPjcuOWyweUGFysYIwPjUcT0HqLcgRMrA+wcXiIZAH/xsKxd01y3e6sKOLtW3y0AdNCrUwVs0L0h0UHy6FUJQk9ey5UlaV7iYDmskD0CdV8wOANDAlBG8cGlLJ2JNAi6MkaDwNl0pC09/QZfyKLGfSydg9dF75kaIoMAH1ryxvzMgQA/SDAmP5NSxN0cdkekMkl1IC+Qrwp5itoogA4TuYUPWY68+H/4373OleP7eCr3V6cwLl9lnTnO9YCtcwTmaWAQ8gq5VQmcIlwyGg46k0HtNrYJ0QBw4Gmfinl60o+PMNTYS7Jlc/JF7o0bN95//7Of/+BzwHvvvffOO+/eu/fmm/f8u33nTk9n3eC6hMnU+boRqxaNOQdtv0TH+DJO8z9t/DAWHC/vnz3zYxJ/n4Fr/6dPoXfSRYvjo+enXlv4EP3eJc6H7NaxhNR58ZxpmD3jtSv+fvX6fP3yJd69JUJWvXADePT0yelx/74NJvuXD/ueGmgIpRPtDvf2b127ce0q+/4+yM17eAoPUe6jfzO6cbY2hvDmDQ9yGeUso/ftaAy6OGV46ehhdrpsdAOLcDDBugq80WTFVp355crVe3fuvPPW27du3sTz3/zWt7/yla9845vf5JKIFF7zi4QtWU4HjBzGFkwMn+KQYdFT+kxMAdDBNRM0IZjUCcwSGppIaHLu3zocS1ZE1eCRhQuwBaCqPltimU96xGsVXSCZD/VCB6dTdvpPH58eHTEoYeC9zhfP0K+bdvHtK9DN1CMxr40aa+JnQ3JKD5P+ofeM9vGKNhcazmweHj169OD+/SePn7BlxyIuZJrWmWpa2J4/Iyv6pZAbd+/c8hfN/Zfx5IIbkTP/pZWxUJPL6+d6UMDs7fMbtEg1taWdqh9sGD5l0YScJ0+e+L8LfATvCSIPr/ofELjm8CYVc1/fUOn5cz+hyekmlOaPcwstaF7WdTdaScQdERDoj4FVShHfLRobPeExDBdLsey0bJOdC+sc4jU0cyQD+cpN3Ll04ZwqbMsbTNacAygLvX2NI0MIDwExSYyowJI2bIe3WMNIZeJflyO09GiYSbZEK8VM9tlifAyHEdmKkIgQF2964ezxki1JVGDc/sIP2lO5v5oVy9deYxRMrXe1xsblWQFbc4tnD5rIBBC26aQXEfHw4wVGsRNFcwWevciW6+nRiZcaT5nG/VjBr8X1ZAqTAivEF7/4hQ8++ODdd9+9ffs2mz7GwxVm3GvX2LfNt9Bv+c9Bbl2/cY3qHf8lCOXrfjo9D00xGueS2wwH/HJAt6LaIXitwmrh1o50cMlhtvAb72cX+9jWb6R0b6f/Y3hy8cUz9rNXrxz4u483mRCcBq56V/qqj9gf9BMY8cE87Ebikq7hZ08eP3744AGmcgVz49p1lht65iY4yx7baDTD3048uH+mp/FhCeXZw2op6RlotnVriWARpVByFxyb3X0PmRmDiGI1Kxzav3nn7jtvvYXfWGB9HverX/3mh996enQEj66yLsF5yRjRW/ir1eXigp1L1cCCeL40HwB9Bq98BBk68rwD5vBbC5X3FDIH3mDBkxFIh040kCCMOprHBSzToUMUs5RCmavaHotACS8c3KL3bDdbkROf7T5B7XXF5rBvjcmWxDrEU00N9GcXMiBzdUSwmBE0GsLUYG/y6PGjb3/729/61rcfPXrivOMC5kWnj2/4z6CekRG3b16/d/v2jRvXmL6d6c9OSCRWBa4p8ApGYzkOwRvOPEE7h+UrtHMVgl23eVkMvUeHMHS4cJGmT/wqyCePPn18cnrGRfTdO3c4rhySWm2N/ahsiwIEfnSIPK9p5D9vGFsw0ICWicW4YkXRKIuoNphueFKOmhO/PWKFHRGn1gxlhdK7J7FiKkcriXOepTKxj/+WdTuQTlhNdYlZtF7GlGcGtn8SQHHUb5hyrxEiqtNSvzBMKGy64DXIh3HtOaoOWhcllXjT0sqMAwPDavMCuchmsbJl3kbueAio5Qds5fjt3/51zrom93DCLZ6XA4rLss7xw2GqO/xpW72i5Qpx6PFjw7ki5mQL7vS5E4bf8wtHx6fzY7T+Isfx2fwbbkYLw+Ctt9/64he/+N777925fYeVoHTspo5PLroNZA1h3fD/hfgUyruf+aEfYo15x0cYaXjzzbfuMYxusan2BsH1q07uTjUpV744rloPVZIBy6TKwGRsnzK8T/3yyZOjJ484jp8+Yfgy+pgLWC/mhgNLyLWr/i+Em9ddBloh5EzmOIv5ob0HO0ySHOY95fmQrTCbZ65DkIgg5wO/oHCCC80c5jxd2HTpmCqZ9LLZD3+vOfyQdk2yjXndpWudUMBvtvWX6rURavXpS8i0gnz2zBvud27dfOvuPQ58eHR0/PWvf/2rX/3ah9/+iOVbmsQ2RqwZeYGi3vIgOQo+8bR72jeoKAv016KVIi4HQ0/dpdtt9XOx2qbRATuPFMcdTHSk0noAHDLBiZsI5uTxj8bicB97c9mA4BlHjmSfQjyP9PLTJyfHR24XfDrcR9PmuawebPV/2bKJcBvhxIA/nf6PfGaif5tf3tMhel++4VKD+ZpVg3WDWRv1Dg+u7h9cQSGkfPrpp0gguOxebnFteXiI+UePHx09fgxXRGH9fp/KuCBiDPMMzjSCJuSYhJ9oQl+XC64E+2YJunpt3g9xot7Dhw8/+uiTT/2RsecHh1f6xzn3SMh9/FlS6yiH5LBcBx2GA5nETZeu0V3MiMOIjwz3rtqAWKkqvopv7b4mQr1IusXEs8cqLF6WRZWDkYUIniUzzOM+nOIl3eKwSVggrjShhRoQe+clYfCiS4YkOwuGqmZBNsOefmjd17gbW3012k5BYdjfOJCcQkhjsJgdUtbj+9DkB04Nm3NY5gXD7S/8hz9Qz1b9ws/9vXyxHIQzzGvN1mgdo2+1bsXYk2CbCDIZn0gMhIZLZaZTxJlwcxwdnXzy4NOP2Tg96L+E9+U/RgdD9/rVK1/8kS/8hb/wH/5v/tyffeftN69cPWTBmHlqxUAtOOA3ApuPui1p1L3jtc3Mzg7UT556WX//yZPHNvRvy9k5OgX7vYqudUgVcsVpms2g6e9U5d0b71P779Vu3eK6hm3djZs3udo49D7VIfs7Zx0EMqBLmPEd9G6D2/2dnZ09+PTTT+7ff/rk6aXn9OyxXPghx5Onn3pX5eSEkXPhwhkbyWfPTnwWKTczYaHUyRn0eJC53+/yXbr87MLF0+d+UsIfywc6g5nDx+nARSzCz06pLLMHlzm4pPILhUdPDvYv/fB7n/vC5z7/hfc/x+XTRx999Gu//uu/8Ru/9Yd/8idEoEHqwG7Q6OEFsyd1YFB0K8x12RYRT00mBqUyxzIhz26LtMuG9wr7MOeMmWp/70D9ul8DiXNaA8ml04/GiIGjipXlEiWtfM5M60c2zTlvXLjMBZUJqMfwPivj0Yvnp4RvvjLPinLt2hVjd4Pg3WKlbNXZu3b9xpWDK7O8X2Zf0kfome6owVMPH376+NFDshFFuOwAjeygymUZgQM4sdO/jGuvXLt0+fDk7ML9B59+4+tf/eY3v3785DEK3Lp5/c17t29eO8Rfz5+dwBiVei58n6tkLCQ6TkA4yrP/JjIX+XmJe5gzf02r7PWbK5Od3s498acH0OHRp49YUKBmG9N/4ETWFeROBpiIcW6qag+yjUrGBzG0g5fNjnOR+TPyzqYqtHYuAlSSGiABFPouG3D9BoL0AkVzviNjptW/Tn6UghRi6ChZYlXKbRAF5UcCUFB2POaM6HoWZEsrxw4zYnjjLXBtsEX+SJgCZyk031PUzh55QYPBQTla2uhqtuUhJZGVFYMe+qSKe6HSLbF1agNVRGARQkIYeEusrd0ilNymQGxjo+i//r//ichfD0y8XwF+4X/8u8tVeVcTSyX52JZfVq/ngVyEj2vZmicARso23WYw9JQ3GEBgPHz88f1vfvitjz55ePT0hLAyOmaWZ7rc39t7++03/9yP/Qc/+qM//Jl337l37+6N2zcuH15GDCPfDXlbInN/xKVk4wGNwZqApapyFc064q0nf3vVqwtEsd/vM8ZjvxvhjwMysXvvjDWH+DfYzAPwSUa2kNeYga5eu3fnHtc1d27f9sLD53Z8Htd7DCXxuIikcHZEgcmVS/6HpW6dswy8OH56+hHr5acPGfpHTP/Mp60Hu5XDWSK73Jwf+RVIcoqx2M0WMdknc31wdHpcsHwMCc9Khoc1nraJlE8EMFvt7b/B/vUJi9Tpyc3rV//sj/zoj3zug8+++5n9/YOvff1rv/wrv/KlL/3OV772VZY/hjZOhENeno9h1ktL8LR+RdIzv5DcN7K34YflnR0bhlhaR1GjSz9MLBwaAO7tUWedxHWHn5kzlV/yvwiDT2uMpOIg3vv7b3hH0A9yEcModRBzpfHi+aUGelX/lzeycUL/cPvKwW0/Y7hN7Jiv9/f3kHV8eoa7uHbEk7LGo5cuOWP5bT+BIpHy9zsePOAiA1XxhE9++X+LARYRue3NT93s7b94cenx09NvfXT/T7/y1S9/+Y8fPrxP0nABdOVgj7n8rTe58uXa+JrKm6yOBqiddPSWPslp8/zIc7Y4LkknPmeBbyavaCcpXDC8cuXw+zxcfFy7fu3Onbtyv3qVFdiV1QuXBeM+rJtZaY1N74D5G8N2jX8pOona2XMmfjeTngaaHy/ZEa2aOJYcZfR6GSv51t0b7nnjjb0kynPxF0SggS5ecGJYYZdUW4Yh0NVUQX4wOfFPvkxAQ4GQhx2bJge2fG0atG1mWiYNSWbNBYT7D4F2kJA4AjIsOgWhwIuLl/3Wp3vKeViuoQy9ujbAsANMGvESRsUwPoRt7o7EOYVlnViFGyRjbfaL0OjAp6qYklD85H/x0xReF7z63aov/bqxtsh52bls1fZckG0ihQfYurqX5RQlLHZ0yKtuC346yNbJR9wf3L/PECAyXLkzthmZoCPOlCXz+sCZjdUnH3/iNDvw4KH/SOmoLZlfvCXOreSp4zRQETkjrQXGcd9o3/OTEj8oucHhry5ev3Xz1p3b7EVv3/Z/qbtx817xzVu36Qfz4PCQ+YT9sd825EDm+lfYjChHI9ahvwOA+ePyJT8NxxCk6TXvwTOGfBbT7xjO86iud2Yclvqv3ObZ4Mv+b3O/DwalD6eCqbbsT/taO7tnJn9vuF/p6X64d3MYdjL1dr+Ja7rrdjfkEIxTdGZDnNg0Vp8xxbzz5ptv37t70/8ge/H+/Qdf//rXv/3Rt4kFm1s9imGyh2r51tDWlJu1uhHsf9YIy8bBohW3izmNiGWKt6lWmE54KPSrt2ik3lB514ko+c0TQa4gq4t3N/0kmQVDPTjkAIJmkU9zu0dN8Ib35Wjzo53LN65fe+ttH6m4cu0q/iQXQJsuhLj+oK/D1dtTz05PyDgvXNkqzO+tMUn7AMURUy2iSFDygTnae5/+BoLfIkUDfMr1K3P5/U8+vv/Jt0+OnrD4HB7s3bh+9c7dW2/5nzO4tLvO9SmZaIZyeHfOqYUzQWN54KqM7GJVI7fhxmXGTEH4xoM0e/6cbY3/kJkrdJeNZyTz3XvAHRL68t6e013P2uUcpUywvgv0PEorfUWDxiq8DJrkonXmb57EtgcEPWu5FnkFMeVtGiiZkDYncHKCsIU47WxN/NO2oDiTq65yohqnwZeCNzBwQoiiSnpOKP8tOShYVUU4DU7tTQkpMieYjsKT8BDHfOHbZytaMmR4sxIbwLjBXhnVJ5GwZSPceqlA1IRZvLFF7g7V7XsAyVG0HJYStPzF/+gH7VfWCxSmjJ8sCtqkc2g09LkGEGtrN0M2bEAvMXEWTvxEoznYAn/27JRr/aeP/WfL7PsZxt35OSRrEupHl5Azmh89enT/4/sffvNbwMcffQx89K2PH9xnV/fp40deIhwdecfJVYTwOs6K2uS/inoQ6Awpkl5Ke1e9qZ95ao+54Ao7tz5w55J/nt66fefujVu3uMK4cu0aW0vwGeoXncDdE3GQBJNSzMX+MqFf32ZyueDq56SnMNCY5ZlcaruscZjEpHD01LtT/nMKFxuovOfTjXtwoMV88FlHWDOAPeZDVg5VRdlD1hi8o31+IOxX4iFzc0R+I3TvMqwAuorOC2+oU8+3rnDPXxwe7L/DBd3dezduXCdaDx7c/8aH3/z4408ePX7EXptI67eV+B6zlkxNf3pFwijxsyofJBbXRsUBbp5yfLi2MTU2GlYjmAEsXcjkY3BcODZXdWnlgHJCaPBeeH7GEg0vd4Oc16YYy4jj3rDGRpdJ3HeBQFxiir97986bb927efMGKwooLlFdhF1q9Q1bQ70rVp5CyaQ/m95Tf+PkhCWECm73cYwbcOqhuPkehgmAw3xIz6tXLuj8qbYHZ6dHMLx29eDuvdvvvvv23Tdvs94jCdWZ/Z1g9JMO5YVvzvw1ZT8498cCjv2xAD/N8AlPYuWFOL3ea3361OeEe1CYeYdkuHXrFtfiXAa3gMFT5kRi80Led/Q5BetRwlSMSitchwJWiwkV/2jEjXrTIUNvnWVDDEULOfwSgoJUvlsBwu1PQIJa2DFGU9N3TQu1DyOwk6ySIhF622RC93AZv0GjqfIZAEF8Sr68ZrZJMRvWUmwWCcObT2DutgNMvfQygMO5aK0OtZRDCY+iTm42iSaO4aKKj+1oOEyvr/xoTjt2utrIflQTdUOTwMt2x9h/9FpXDt29it8b/NOf/9ncrS+chmdEj2W6BsBW7NJgznpL9wL2OdJzAG6b3KTmFs59ek7pnhVDg2Hw6NGTjz7+5PHjJ0z4zhn+56iL3qw6PuUy/OzkmQvD06P2XS+YUq7duHLtxlXQ2NczkhkwgLeLrjK9X/VqnVa2hDUeMjv6U7pu441N4mfwGHLfTKyyQUuArADIKj8L9ZMQlwMWuf5r7FO/tcvYv3DKFOaPncChAegYBXj3muCQqwv3ochgBvQKonmbIqvM/U/YMbpYMu0+7ndEjk58IvmYNPJ3oi47JHITuYm++Lq0dt+Ots54l/dxxzFXbMw0uMZ5oWd2/Ok9p2EAD2MV8UNhulm5DCEllq1+5uj2jRt/9s988XPvffate3eg/eMvf/nXfv03fv/3/+AbH36IRvPPKHjlGn1l5ExxkwFQhLl/+uLiMzbxutLndJFQKrBhyR+e0NqBYiLJyZZZCM440+ajCASbNHNm8zLLvy6jIEEOiQQeLDiwQVcashbXPRfmN7qc8/MQh+rzS/7fkTeuXzu84ddIr99isr9xBbZrqjGpkWbAZZuN5GiXwY5kTHSJf+MS87WfYzCLn/qD81yoXr9+Y3//QPOZ7uUzmeIHDyA9OTrhqvibH37ra9/4+pNHjw4OLnMp++6777BykJCwNx5jygSIYjqZ6i4bp/MbZE4pciXkzjW4mdzzN2T8544+SYEy+MeP1/ztNVMdjxUCvc2RJx2hyho1XSwBr+JoosXF2Se5MyAEuozyxZ7ediJNP8FMiLt5OFMAkBGOdhzvdqfQmqr+QdDMaqgcVumwAf1Nl5zpoSrh9Mz3TOM1TydBTlHW9DJm0LZU4o++OMPbSYiabSIaWzC0Qy8qMAEJfAnkDG95eTIYIA0iNbn5W8gDCpH1zIcpOSnlAhA75XKovSxtnEyzDCkOJwa0PCP7DbRjVXxNRabiR1H5X7j443/9Z5T4msCwreL3BucrR3+0aEbx0Kux47BlHLQc3rgYn28STRzC57wBrJWDPhYChsoxV/dPnngT6sHDp0f+q3PmxMODK907fYP5+cmjp+6CP33kPs3jGZsD9pfuUB3fbef9Y7rxFwyvXLnSiNpnoDJb+DNS3pei+crBARt/9+tXr1nf9zen3NzCgZkdtVA6E80ldbYFKLdIP4U7oimQBd5sPnrCHtPPw52xu4GFiik5BaYlrGjz7OIxcxya+53khw+Yc2H0yX1/2eLJEYzO8M4be/tcQSDSJye92PCn1N3BuHv0xyfwJ6tmK4c3nRhHZDH4OBPfoyi7KDixXQUBtXW6H6B4j8X4gOcFzxE63rx+7Yc/eP+dt9+8fesm89Xv/8Ef/NKv/OqX//jLH33yybH/ZY/RYYoT7zzAGJxVpMqW6Nj54sIz5qLx0mSDAaY0VV0o5lo5bO7dJHFQUdUWL4TwrY+fItIloSW3/MEHCKQAIT6bmSBucxHoqqZbmEmJKgvO/v7lG9cP37p3mzXDL9z5RJmZjKvKRxmZ3oqEXQapk5cydGE5nkac3jo51bPoYLqsVCkLsjKgwgrOpP/05OzRYzP22x996+T4iA3Ezdu3uHy9c+c2xsCsdEKC8wgcMNbJw3vofuTGogETCkQN1ppszJ6xr3rw8AGjgPFCF+sFDH1C/epVsn1sUe2gCw0I873tdmolOeVWgFacj0Wzcvg8Ar0DdIaMdC6FQxUIvT/+M4Q7wze5ie6iTd/abI/a11r0B2gfrWzBkLAlkM5rCNME/rYCMRz+VgAvzgYnTsmzNkPTG3SaMDow5UhIzBOBTP5iJ4MxQ52G/QaVoxMRPLUmTYBlAOC64VigBUiBsrG1Z8jtlT6qKEZSATLXUHimDrGzLvYLpErWT/z435iW1wKvvnL83M9q9lBVMh79rXpvOqgOwMVZgz0qrBK5Aw7VnO/KQQNuppM5h1HSl5g+ZRf++PFjvMnw5OLh6lW/jQHeg08efv1rX39w/8FYwfhijmOSxtPbhkZgbu4eDptBQ8J0hqDGENnlHpZFxa963LkLfOYzn/EnGa4cgnzpUp95cIngT5WU7F4gQDl3MUpe0xfpJrYH8rR5MxUYzbxA8RLFD9if9L1Cf+4bq82tCFtHL1zsOU+uXbxj5T+Ae/zIOyLNK2QWqc5Mxa7PleOyK6hzmx9YeOMK3VwrL3NlpscxnKUPTZt33dHgX1eOk1P0BN8MT2XmYMf9Cy45XDnQ9WBv793PePv9xo1r6Pzbv/u7v/hvfulP/+RPH376iBkTicwXDgiVasZxTBRAXU5BwxkZzxii7sJyy8Lzj5YtJzwTFpxhVaRhgnEVmNcvep+NXZiTo5cfXlphLACSKzwXEaDKy6GK+ILrAO7ZhVNEEscbPj11/c7tW/3ro+uE3puS5iCimVmcctb0yMuNDokEI68YDRbr1uRBnP1U1IlcD659hfR0jmJd5PRojf9HxcfYvOn06NFjNgQ4mRWeyf06Ol27Clv0nCzCaSQ/WYq9LDmGvofySB/jaAKbNfrWn1N8yt7i6OgpornMvnrlyvUb3i/jKptlA+kOLE3TkwZnlBwve7Kq1zOZs3XwfOqMrQlmliI4w1lugSsHTtPsYQwO/tkcF/MKw81YgLW5TcBDhAxERyPQzoaYgjEqCbCgUn4CuUVjKIukAiKNKQ4ddSgFaLXNouYDXL+22sle1Rx0xrcb16VgVL4CBFEDrRSPUMpM0AY5CHIBl1po4TiUlL36AZMjZcc05Y2WniAxLMhzYbOSXP8DMazFWLB0oDTSOf/kT/zN6XstMDF+Bfif/sf1u1Vj/zgFi8Yt9sygA2gq9DXyWigb6Vz/Ws0RuMmWSNXq5MzvN3DZcf/BQ8YbA4gp4vDKtf29A9CYQRg2Dx+wqDALn/kA5FN/+on5WPe7+77M4Dw43L9+/fqb84OvV64gmBHI3P3JJ588fvyp9xqOj1EenLfeeuvtt996//3PsXIw8hm2JDRB5XrFC/9DLvy5IHHRckb2WsGPGJwgtDdXJNfoa5K7VSZIrfFuf24B1uB3P+nM4JTA/DPzwpmXKd4SP/IbgQ8/fvLUB5C9CwPROOjiGz42iMbOZv0Mu77r/kNbFpYNDj3s596X519xkM1UmWzRcXKZhQcTRjv0dQnCUgezX49DUex98627XoBdPXz06NFv/tZv/fN/8a/+5E/+lECwcpDGuBlGDhR/MqyMDvJBM8QoXGnG0oD+AUkOu6XCoYPQ5UegmxIp5cy77lv5OL8ApiNNj4puKGZBv6QhxmQoc3ha+Mzb1YMD5uhbN2/cu3vr3p1bXGowHaE2q+bBQa5QPK9hbUanpoAUOBE3mmg27gbZ/72BNyBSjheRysbtUMkgoOOMC8iLLO/7MCSk9+9/8uToCe0s9YfdU2K5B9E84HKwexQtHt2kMkHOjv0m0zHc0IheknaeBWGAkPxk5k2Wi5s3vTl77cpcK+jL7KCawmrS5LvWv8xbSg4yL8pYmBWC9mbCDghDPgjd9x0PvEQJCjWsFygPQTl3pNAGLCWz0QHhc3QK5TRCIS3FLFIv7Do6Pgq1R30UuRYyztFkuWlC0Svvef5Ci+VdvJQ4I0oU0TeGnmzqnZPjSrqiq6gZyAEXgGKo4gIMteqIj209NYSmZpvOoaty8nY4jKrmCO9xgQE6/RTwGecQvCWD+j/5Ez9Q1xz/k9ccObaIZpvGUdAsSpOINdlAqXeSTMQa5rTcsIEY281LDrzztP/Iff+BD00xWlgOrl67frh/yGaPKYzZlp3RtSvXGGZ+Lv7hh1y5k8k63Ru1l2ZE3b1397Of/ewHn/8cZQYRY/3JU79w9/ixj7r7/6WePCYOXHmAcPvWLXgyp7MSsetnWKI4Wc5u7s7dO2+//fYN72Xvt3b42CUz7JwPD66wwWdQaJrqz2GWkQGmmw7KEXgHp7VyeOUBgqmAuf7E0Clrhd8wQ6kHXGmxHj5G2/7XBp2sQdA6V23pyL6E0nx27izeJOr9OkZKg590Z9EoVtKC4tcjmDj9qACywZEd7+iFerC4ceP6vbfuXbt6hcs1/P+rv/br/+yf/XNWDtRCUULF3J4MKH1UVLsEx8OMsIxtAuVoC+bwKMoNHHobwjijH/lwYJge44+1crDhd8/N+Gzqgdqp2n24IwcemCwn9xw+DdWPxvrLlQw9dpp0YSWN164eXjvc9/v8V6+wyb9x/cD9tB9EXWC9hAhXNBQ0BN0a/w1aeZfJrVtwVXU1Q4i5ihqTbzkDF7ZsNPVkh8aCzgm+MGIvyd6AaGM6XDu8/AIdPqwTXMl4g9M1iVlJHeDj/U76nvVrOacnJMbDhz7ThUosPXfZ7Ny5zcaGNMR8pEKtt6EvxCnQjb+cqwkKpl/jMtLoYxStaW3nUIkpHcoIo7MfZ8iJcqEW3SO/LPPrHllr8Zgyh6zdcikLznhVZJnrK5GqxAIVPZTH37ZyAAutfiSGb9PwzFbPNCs09Chkaie+E2ljXe5xGIz4bYBK0AIJdYvR9YRXS10rwd/kxETcNdrEKhZDZr0/u1b74ktjegRRsZ65s5zwiQFTcA1Q5Gu55fxTP/kDdc3xT3/hH+VoB7xHu0LMpdxqa1Mu0FWwzgE1169rrNWWF8ISzch6Wer0aEAYqz26fv/+/Y+5RHj0GDlM03t7B2DyfvfOvR/67A/dvXOX2fYrX/nK7/3u7/3RH/8x0xyc0IcxzD7s3r27XEmwcrz77rvMlaf9jjtDFxTiNomODgxHhDZ/XaY6X65in+cXuvzO+jPC5rfBb9684g9fOz01RbtZR2e2+YdXfPyKLTpdbPN99LbPSJxLevbJuX1ya0zHiQ4YrbaaS53uSEenj6Nnp/4kxtHxaYtHj4n5eYdfmfMzc/Tzmx+nKMemFEK44XcnL7alpp2KwR9zUCMzlcalEtdQmI39zMteodjrnRWUnTFyeHjlzTfvvfOZt6+wchwcfPvjT37pl3/5n/2z//krX/na06Mjc9pLQ6eVzH9DafAeoMNRMX/I8ZMYgjxDbdAYDRLqhOYjWBh7YlLOBDKyoltil2EIpQles9sveURoziAaPu2gGd6/4wrjjt/KvIkR/seUSy+8KCEerjbQzLcB/Ff2fvixp6q+vOnXj6fputRIRU1m7l3zp63QFkon1pQYf/iddhFQCvJaUZ9lTrXXS9AOXxoyC4nroWCcZA1oL1c2JOQpyciy/eToqQ8+nJ3Sbpqxazk4KEyuGYhPN+kNjAbpsYHhadfwDqYLxfEbmUB7KqxRWXbiio22P8e3vlEO9mpe7gKlZDeYMpXecUyvGNsyJMhB/SzhBFPD7VCtIg+qPNY0gzoKxEsU7TOB1kydsiuRNF6OqqcCoqSIIDsJ4iAa27Z2bkWlriTDSD+OAqkULHFxl70vXWeas0Cj0mgJSDWUctSGaVBGhowf5Ccu51HZ05hDe2NLM5Utb1NIXWdhefHiZ376b0v8mmB553uHf/pP/pEkUemZPiMiApTmwOLZV+sJP7YYWJ3QQmmFkBo2XbCC43qf6wttU4U/l/3po08/+fiThw8f9hyLj47cunnrgw8+/2N/9s/98Be+wMh5+PDB7/3ev/3FX/w3v/Irv/r1b36T8YQgosn1+zvvvP3Zz37mvfffv3fvHgOTS42Hnz48Pj4iDVyCDg+vcxFz5Qr6EBGoiBTy20c2or0u6DNJdUQjh6Ka+nUTlxcmcDBpYYbt0/WrLCtXgGv+B3VXD6S42vk5BCsJBXbxjPk2y35zLK/kzvJJ4/104OzCsxOCwzTS7YpT9pD+vh07T78ZcMJygmxUZPXgIsV7GSwy3uzy4ahjf4vevtY/lklnTCKB8q4brhz+q1qgtDQomISWIDDx3rx5i7X2h97/7NVrmHPwjW9++Iu/+Iv/87/4F1//+jdOjlliXaEKWRcKriJa4Mvg5SsuAsx7hhNXJE5/JfsZkgo9Uwz9yg2wCyebQngYbzElEnqGCGtoXH02DMAdM6/gJYLiCJqLD685xhAXA/zLhebnPve5D77wubfevMe68fzs+Oz0Kd6TizcJqR5BDheCyeKhGW4bvN3H9Jc/zNMCriVOJs2LaG+MGsSTuFqvxeuURVOYV2rNXEshOkVTxnD1ETAjDsMN0E89VdVn4/6TR5cNGriMMNm4gOr77ayT83euSYFuV6P2zjQzM9qj9jhQq8pkmtCKAlWcTwENC6MAiX+S8T6cecOqGdde0kBIQdu8hoPHbKfqzw0Ru6GQxzTTKj9qiNMLrJqQUxULmAVPvCV7itmio+yytVgs0GqAUpo7p4s0jjZYTsnKVnS0PgTtwAeGhe25xWVp0tn0tXFY6cfcs1ONrpkWzJCdqOnSQOWn79QYO5CPzvJpDXUoQJTisW/BzJrdhDOm74Kpqn/jZ/5L+b8mMOSr+L2BKweaj2uwagYRM11sMJhGndBQ+a6VQ3ftKiII04SDLCwEvUw8GBhUnvY7P5/2s+nM/Hju7bfe+rE/+2N//s//+fc++x5j61vf/taXvvSlf/mv/vWv/dpvfPTxx9euXsvpb9y4eePdd9557/3Pvv/+57icZxD2z88fswKxw0MG0/o1tqbXrjH+iA2ynNCQzYkKqmwjikxCsy14flSbMp8+efqEQMaK/Z93sSi3Phxc6jNGr036UIExRjtril8uvH4DFFr6cZJDLkeQhEx2uwxeHaB0Zxvc9MK7Q36ZA87m/gsaMOWUDeq4D1tYMLg8euKNN/9HHcvj0yfMNiePH/uBPIsfudfdHSZ7P0VHFcOktzXID3qfnbWYXcAn9+7e/eCHf/hzH3xw9erVS3v7X/nKV//Vv/7XuPebH37I3IumLh59xoFdM0TQ18Fo4M1rlMeRuO6F/10D4d0SwKKuTXWwHlb+DJbZeTBpHx74LPX169fRED8zadLPIu0HUi6WXhrOqiWXxhh/ukYLnYBwGl7lEvNHfvRHvvjFL2DLnl8qZz19ygLrKuvPHzMJP2FOJpaoMUncpCGgnW51xvPxVoAOZDAZH7CkteiaBMz2TYAGaxRKI+chI9PEYBzN6rB8ZfL8rbeF7Vco5qFYb1awZvjwuTsl708BbhRQde8Sy/nNGzf80M5M6HEPlZ71e82eAfo4/ekj9iKeTSr+7NjmO5WmvWBYHlPYDqaVLqgq2CFL32JGQxlr9oIsvo8s26IXNV2RnnjRIKHsbKhKKW8lS36KGxmj90QY66JbM0ZAv10KqAgZclPGnFKS0719G/b5yqFgQse87dUwUNJSTwP/gAsXGBXQLZXkVbCaKHLF9LjrkELWclNU5J1GPaGafkGSYSj4g6uqmivIIR3XxKMr1s6JHnvpV+TFn/7pv5XM1wOvvHL8k5/7BxLkrUk83MmB3ctZHnqh60+9DGjrd68cVA1abXovj5n64k8qNKUyHRwx7hnuTPyPHjGqrl+7xtTw3mc/e+fOnWenZx9//NEf/tEf/d7v/t5Xv/YNJtQrh/6uHJuh69euMnG8xTrz9lvM14RmxCnVy1R3JV4P+B84VHjGg0o2ijTDOc4AAhTplrL70f0u0ROmNhqZcxkwIGIX4e1SaiWj5OYWV2AuDowqf5LC3aIJd/Xw6o0bN1m6mqD8F7OHh1fUiKFH0mA8znBQlXLUc7D+Mf3mEJDGFMNM04/fPWUB8dchj5hw+1W+46Pu7vhv7FhJuGRZwxT2/ir4C65k0lfVsfTNN+/9yJ/50S984QsHh1ex7Mtf/pN/+a/+1b/5N7/87Y+/zebsQt+y5jD8rA1+Qd/SLLr25GP1dcC7zKByueBQoaRgrXhGBoCjT/YvH7KHxi9X/LbNtatX8SdpxZqH3s2beBo7uMTymROkECyFQqynzBm1f8H1H4vf/q1bXm6+/fZb/tbklb3D/UsEXxfAjHXfC7anZ89OWeYKuDHVz95ittLyh2pM1JeR4bLdo8CX/R11F2HHMSuHViGZl8NhzMeL3XXSnWbSuDqDQexNkd8F0rY1aZnwyzgk/MmJH1fQZQ5hKTlysH/lqklCmFhZwIQbZdJlGBMU45JDUkyZI1tVitwoo04qXWLhzf6mnWrp65ZIpEVsVzGXXJ25Vmtw0KO1ztc+4c0SKBOFiShq9DKTy2qammQJWv2LRkfRwcwCZr6dEEsISFNlGqGAFk0I0fCkCyIvHVcQxMxCqyEwAZlElRcrhBhFxak/4aA9f9oAokt6H1Dl5ktK3WkeyF1ONHnSWCAN64A1g0JNVGJEq/wyUMMGsakDoLCTO+0QK+7ihR+wzzl+7h//Xf0EaJcWYztphn1YqflOFlpfNHzNThlv604I9ahOtTX3xdiRA8AQHFsn9joKEJG50YF/Nt8MY8AwsN9gbWI/2W8UHj9/wQDrF18LNgOtr3Ecdmffqwqy2q/+7fkfKdS96cDwqKYBGZVgjhYUG/7uRmmh0DzmZbUCtqDyN6HXHdqvP5ztfNbftEMNTHDuOz7x5yoe+eg9LXT1n86ZMud21r6b7es3VPngwNL16wc+E+zlzJ6/p+QtIFdT1MlZJZtaWJ2UU193NK7mxuUCExx+Q0+225988smXv/zlP/jDP+TKDGXUzW+u6AF8AnNMYTzcvXvni1/84c9/8MWDwyvY/m//4A9ZOX7j13/j/v2Hqe2Pq3MYMpVwS+jc5WI36xvNRl7VdLSzi639AwwavP5ykFPw0bWr7J/9cS+/jjcwy2r2bHO06eCLskcTCqz8UMJ/LdwNMQPX40/Gww/MYXjgJwF+Qq6Z8w0PN3LDHL+1cvgjiGdu4M/8GUFWF9ir+higHayTZKNJNW52SksHndwqofl5wSxy0iEGBoOyY6XUUsPhNs4p12nTxmfP/IE0s8T7n2Qa0PWhn2Z4h/Hw8BKp7WWJ/IYbOPAy9dycDuOd5tYUUlCmzNsok2aCGmiY09kik7ApDHzAoRAMnk4YObIck8HMNO9WceGYWaZmfNyiKTtz5Tf5iucXa7GVFI4kK5SeTWKVBBpuih1m+VMP54PMRBnUEc34SZWOFmK8xBFr9x/axy4AHLiyGKTdGlCqI3/vYGtUveqj03OaZl/i6rN8GFNioMVpOUyGm/WgRlWtMQPNIDKZjmSrcQ4rUoBo0crNTplMqH7qB+vZqp/7f/891C6BxpY4OEBaink1uvKB4dJs38d26CSUkc1C8XAWGGWA/EhMh5VjOy86IZoTTYrtRb3HQi9cmRWccfwtPOc1uE5CIc5rAX/tym97MoYI+cSErkm1nUqcqU4beTA6rij5rJeP1SOWRscQJGwSt+0lCDLqkZ0hNTO7BcFCAFPWEqaF+/fvf+Mb3/zww2/BzdtbewdMVY+fsLs8hcBLjsMr3my/tMe6cfv2Xf/X9OHh9Zs3bt2+5XfgD/wnUMzyUB5a3EcPhDIRl3mo5LcoUZ6pjnzW/63rqMZ0xMrBldm/+aVf+v3f//1P7t9HTeYkVia2jv6Lqv1D0Jiq7t6798EXvvD5979weHCFyfTf/v7v/9Iv//K//f0/ePL0CLuRRmjgDDmFbdoyxbEXDWb1oOJBGP3pLRHQDyl+5+DaVb/GcOWQiHF95ZNNcmjD0fhsvkAALza/DmAC6ty22Cze4BBM2vA9Fadx6Yz/JKbYkRj0gNgeHOxf9dfGDox1W3kD7mRaLhLOPjvJmj6KM8CGGf4+DOdDyWpQC5drNLqZcCl09W1On6yGbnSSXbBkACRbg6jvNHhTyvtoJ6CoDaucnxYQEa8/AXLbeaoh0EzsiEBpczbTsJdejFauQ0YwDljvlDbSbaSCXAoysdXGLMq7OZ0O/hbIodwGom0YmlV0mnld7gwn0h89NUuOpkQOVeGNgZoqOInBeQmocrHNTz5MDaikSax/zQfwcHPm5B6KgxKfGfExFbsZg3bMRkEkT2cC12rULjlGQG6ANORFDDdnenPVLNLJks6cVAN56G/VkKBSjQp6Gq6qbQtnbK9rjBYFG0RUySxZxOcwZr/cRxES975TH+4XLv70T/xAfYf8F37uH+gewSrkGqlf+kequraxGzLO5VSVOFgmQvjPLtt0Mn/6tNZ8loMB74SMH2cOTNaFZpAiQU4yoinC0/HvZwyXWC7Ad/j7JS09vqaG+ad46rVYmSsmm6JqVzcRyfyWE5PDoBfnyqChJD20oZRS+myzfUNs0ZOCFvnGC9FsqRn66MQE8eDBw69/4xtf+9rXjo+OU2yPlaPHpo7ZBuECJDg3+FMj+/5/U1aHvf0bN67fvXf31q31P6nYn9+cL3xd8b9ns35wXcWuFLWld/ZhMWCi8dvbKIxmxAEdWTl++0tf+hf/8l9+6Uu//a1vfYtFmLkJx0EDno+AsQDv77FyfO7zH7z3mfeZ1dl/f/nLf/I7v/u7X/v6109Oz/SPn5H4QbFDjT/9ZEANZB8byEqn0saOgKsY9NF9bPpveP/wzt07t9+8e/falQNXdfnkzucX/JS8D/yP+n+ouG+cqlGwJRZGpYdYTNwCCW2O3obrlklKpx2dvN1D8+ziady73CMMV/0/3q5b3T2k0elRyvh6MhizbvkBiofXI4Di6DEx/TcYp6fM+OsXEuFPQBFEV7L9X6OQ2OI42RLDRcfsNGO8u8UUAw7XxF4ls3twG9QHKrgVV5rAl5nmXK4AE5vLtVYVvJGVAm8IXk7QDXnB8/iRlyeDBkOlC2opCYHwCEs0oRZBzxdmiMYwFJONqi0ujkQRxU8D2Di1n2m1rOxOaHyC5FXZRAZyFDS1bgXoJYzflopimuYpFs3oY3fGoJSq9LuZMFDIRbdQlRkoPhZIB9UxThYAaGoztCosNn7zV+CcGsax44NQzMGRpeRYEY6J1TgjifYOGjhLEH3b/CNmOkw0h0I0819zxrfiK/vFz/zkD9b3OX7hH46FQW5vPHCsJNutHFPBa+MOrwG038ZBwItlRnEyGnEbNJMMh1HvrrOXjQANuC8PFr2RM7TG0v8EBQ0E7lub5R3RTniXpC8oUm26QUar4pWa2HV4ogMF6KFWUi6gBv6mbbL1hMoq2E992hpCy9LVT4a4pzw6vv/gwYcffsgM7oe9mvOGtyL8fvsl9kF+c+Xho6MjUJltyFQ/f+ZyimXh6rWr19inA5z9KdbrV7kc4frj0qXDwwOWFsAJ8fCgu1w3mQ5ZMzHQYbTBx/cf/tZv/eY//+f/4ktf+tI3vvENdtAut95t8Mbg3p6rCH+wevPNt+/cvvfGBS6VXnzr298G+dNHj7Amr8yDp7o/x5bNulHHUtRXNXH58/yFP12lw3zkae/2zRvvvPXWm2/dffPuncODPZCGZC4k3An0b/q4uGE6xpW2IkknGzwR1z30UsgAKpqYFsQ1JgP7jQVM4P7CL893ccD+xusqrw8MN/xYQPwSPmHFeJYQJ2Q/rEZr2DdAsNzInm5bBcX1YtJ3tZtso8HlxcffXBnQXJSMotlZxDufsEQfecgBx2uE9kNBqhjDvpZBS4RnkJh8ly+3cqTAC7+j6p0sQ7Y+sV/QxOooK0CAmoBRrTJeIjX807UokpvoLbGbdsUVwCzi+XTMyS4ZNpOiFn0whYe+DUQVdN22hq4RB9Qz/Vtl3lVu3nmNdz1Wo2oqxbfVZMJELaPa20Redp+CznCmqRhawEUSiqkAmpn3YZBNfjxGb8fKuowWf+JEob2BKa/w1AMX7+Aki3pAzXAjLYSCUNFouMUftviEtSTWYusWtYlQO8o3M4VAbvkvpDmcGW/gqPGz53/jp36gVo5/0soxoQeMqB7wywQ0l3itHIB4einX+Jmb5gdRzoDsr/bZf63EoGrYVlKSM7xTnTwYDpySluPTwyHl7KFCvEDT105uzqFh+UfJwZDQ2pYCA3bEnJO9LngOxTYbWugi4vWCz0OKHkjjUuhAIaxd3KqYrmAfenb29OnR48dPPvnk44++/dGjR4+ahJ7D4dbt21xPMAWwtDBBf/zxJz58fPLiyK8h+nnJWOyQ6GMbv8q+feerNPbZWBaPq1f8YRYWjTv37sISPP9Vk6sSR1+Oe3Hh448/+t3f/d1f/dVf+/KX//ijjz5m5dDOHOH86ZecTUpMg//hwTUi8uz0xfpPD0xJRrdh0AHkiGGhyynpkRxVRLjuO75w0SsV8FjV7t6+9fZb9/zm2q0bTt3jeRcjqXAWUrzmODo5feaHDY7v4pZXAX0BRdKk3V6CenTQtAPKKMUWnXnDXX1KKosOk62c1BB/EQCH+j+kmJD1rJMroU7eBddHkouUdf5i35gmxlddiKUfbDFVdB+VSQqc0Up8Zy1nEucRWF1c3/FOPQx3IwI38Iwy0FN59IKfV8PZfu0YPryQ35qnptK2fLqIsTq6gpaWSBkVc052JJUlqlEhyhAihYO4leNCmlmZcwov0zfmoRt+Ve0yKq7ddRQ0H3y567A1mxekUcm2WsSUyFPE0bTqLOVzZx0rYlZcOZwWZCXVKIBdzQsoSouqoiH6EZOl04h15Wi2h+PqiYefa5qT2q1GdqQkrqaRZp0W6pqTlKdm6aZE8O3MitF2uhKxVg5awwZRuUkB9KbZ08pBe6hr0Jko81y45jz7Gz/9A/UJ+S/8/M9uhgdah7ndEMSmLNRwXaZbWZTHMwnSp0OK4DxZWfBOCy06G9QBMeVOV+EgnDVttAm1XJjMLjcB0khdmAGZD8lwxvO0xG+tajBXBU9KGxFxVYzIXkgZToAOZpUG7Z5ZNFZIn46OKH/T4nKbWln5wxJnrAdPnjx98OA+U/b9+w9O2FM/e76/d3DH//1xG/KT45OPPv7o00efMsMwBI6Onj24//Cxz5KZ87wQyiJw9fAKFx6HVw6Z17TUfxvOXNKt9je4gvEL7QeHV7iS2Tvsn+ne4u8mwwncx48fffgtrnk+fPrkCRPdztVOAJcvIxYdjvyt3GfUD/auYtrp8foYRucweenjwgA44ztM82J+HN+OP2HuFeApW2ew9i5d7lG322+9efdWn3KoPb4B841+/sRHdAyQ+3NnYPwtX9YyjQzUlxpko/o4V9njf53vLXKcVfrJVVUvMXGdzZoOkfca18DOtTWKm0Fzlpte8Y0LlgusrFTYZcsOMWAT/Z1cWLksuTB5sTkLBXVZl79AZfRyLkCcdID8yHyNdG0HTYHQaB6dzBTKbEcGcUIEqmNdenfWLd49Q4rcI1E8L6oqmrtThC6toDFFrIZIR6Q6oeAuoB2heRC5ipUgZBlKOnfV7BsdEyRnipVUk5OiFFMiVY0/DEQLpHawUfKkH8CKcAlFdzon82m2xaAw5PXXKEpT2RGhTWlvxZPv/utIBRsV80rZ6GtI9LqTBjwyyitd1N+wotOb6O9MNgpkqcGnb3gkRfROvqet3lUtdal53FuBqVSV2kVRUy6s9TPiUgKdwH3+/Ads5fj5n/8HpmmWLNCD5kghWjHSdKp5VO9Y1MsRCPrbVssmquOnmvjOIHKAmQ36eQRGA9pW8wSsuIh66RLZtg1asydaX4Ayt/YYz2lxq31xreruYIylMrMBQxf0GawQYqxN3c2kxbS14BbV3PMbZmCRFpIzWT89Onr46af379/n+uPE/yp44c7du2+/8w5LArp9/NFHDx4+RPbB/pWzkxdf/erXP/ro21yscA1y5v+2Yi3wGaRr17nm8MljhNPOtA5btuoMI5UGYIFg5uv9vatXrjJlYw7p7xhoZ73nj494Y2b8AerZheefPnx8/yHXF48YjXt7rE3XYPT00dPHT1DVr7/A0xF2/sx+XjWTl7/Ye6PSjD1l5SHWD9KDde72zetvv33vrTffvH71iv9aqa/xz2WjDFZ6mCpEnVh2hjlvsxhMSojPu0UhuXTVXMlO7fUZaPRkg3/x7NTbSvYoiJXSMFWujor9S8ch50CwxqGcTcpg/4N+XoZsj6J1Q0kHwEScqXgdpQqlireyRmbpojDZtW2vxecaIHWWXCkUQ9G0fqqcaaGphUkOvNceyzHD4Gy1Se/41JdmW7GTVnKm2Sh52dg8kOZy6D4kMHTjaXrjTO4PvhrSG9Nuuo2q/j/BVo6ts1leJPcIQp861FR1VJVfvp9Oetegm3IYsIzK+cJrQTIfx9ETK/eofXLm0oVTd3puNgnEGgGpB0XPEytk5RNvnBm/DWU8UxqTQ3J1IeGSkmClEiAHqZwSJkx+AD4604IPOesLkdYLEJXgRY934AVKIFvNHIjvFBMWtoXIL178qR//KbV4TfB9/Wcn3s7tw6rxY2bV4GlSObDDdwO+aw7Xk5SuO1S9TjS5dEt+4uQYbq9n5LzlBaZok4Skl/Q7CQ4EK2pg8HYgzirxmrFYC+cCybuaG7wdkvdQFFpCA3RNIs2gSgiwsUoK2UHqrC9wNa1TdA/tHCIHeLvWlF7Xrt/47Hvvvff+ezduXN/vpwlv3LjBQvL2W+9cuXLl6Oipn7763+5I9Od7/W488343KEZV/ynTlf6FIfh0ooOivGvh1x/8bof/Sujh/Y8/4oID9fwNFf+V4ZUD/zOr3OB5cHDAm8/3tAKhZ0L2GCgnx8fogCB0Mza63YjwVpzBXephNy5krtWd/kvwYrQW0Ussjci9e+v2rRs39vf3UB9nxUaWRNlxoycnIMQbGz0XZ1uNuoHzACWXmxXGzljAYTGxw4XNpIElTTgfXZMVwca4dIO164R/W7Ue2iaPuIpoETjze4jpGFzwXjYS6RMMr/OP4kyV1JBhXIFJUly56HssIctkmkRSK8f7BoLmoYRYaO+Qoj4k0IgQaxrgoGACsapAksBOekXJeNmoh1wHOQOgKMnX0qnW0kxRmqQ4IL/lBdBokX20lpMr0BUoyLcdROg7hRBGHdJBExaIZZQ1yoCGY82+DbKXFV2lEG1LTfLMOWP4kNGbltMZo1FgRv1iG1o6D88VjLJI5tFtOEpM7UQUd4D2JUef++kYFIO/CVrUveLRSUNDqE2goLYdFAgHNoBBHatR7S/+hb+4UF8HkIivBnnJsbGgwTNeG1iuAPKOUFYJK42F+hfosWHGK/LCvnSDpQMyGZHo8bzMUbZsqwlvowv8iV+DwuljSVQ1QcodTF+AmlRBUlGqG6lCWlHgxlZz4zkSZub1J2nZyg8yiwJeOTt7cXr63B869Rl94Gz9EKqffDs3sPu/eu36zVu3rl27vtf3z2/dvvOFH/7Cj/3Yj3G+c+cWWOzyfUrMj4vP9EG/g94vtT9iYUB9Linefuut9977rL8Pf/cuqwg6qYYzprQsIH6Fsm+TU9/fu+wP/7FuYIUp6N1bbGJXBfuu/t2fO0yKC0zyEi8KTB8uG/nR1cIvPvoVC5ZG/8cqU8dl/xsKExIrbnf8fWrlMldIN65fv3XrNuvi4eHh7MXkhI9NDZ3pPFpwXFOaRxKjbIOQw+ewwTit9GiBQf3+ZR/HULid9LMNVm1WbjIrvnbITYMSA0XZPJLkq04MSycM587z1JW3+qXYeASYzGzR0hFnfeBhFsMN8u0aRUzDN0uYbHBwVDoYo1ZK+NmZeeUaYnJpmWd18IMurxY3hrHRfvv0SJoN63SFtTiVNvU1llOuX6Bxgc4dazvnjulLENC6JSf+6LGzYaLOxCWhawQvCEuwd2kA1GW1Je2ljpeLOsc68mM5EUsbbRsnz/6iISlJ9g33ZZXFdKAU92mxNiBv+2Oj210vOuNuinQprg1ZQ0BcXqNInGTVBsKbxsbOW9VvSDI2CJL5VkU6qVMY3s6iHimUlhuAr7ySaRIj4YvNa4Q1/L53wGS8oZUDLh3dQqa1pBQK0fKqIdT8mm3ajNb+6bRFX9SjT2d1kq1OdNSxeJsok6fNGotNXKjmzp1D9fUaGg2G1Zp8C44NjqkFo6Qcwo5ZAVtsBtYgHvyZZFgA5kqAbiicECXZY6Sz1qAYip+e+atTp97BJ699KubgwF+pw7hPPvnkT7/yla9+7Ruf3P+EtGUhuXnzBlcDL16ccXHC1pMLicts4ZHpL+oeHx37CyP9S4ZnbN7n3x0ectGQfv3fKi5BOnzSinUO73gpcNEHmv2PeD42xH5Kg2l5MUqT+KenR8/OTvA7FvoZzcR5Phae5eHZKQWiofHaz84UF1HGptaVDhSFH+1cJKHenTt33nrzrXfeeffNN9+6efPWITrhrpkP8Z8MGPTIM6x+SuJzyVxcerg2OXaMbyGOxKNR5BO6Popd1UAQDiwTGSbehvDQAhTcpqjtcGLcDnpGf/TwNxBVaxR6A/+EY7DXMufwdT9uApQmgNnT6zvBDlsVWQ5zNErUqHZXTD2hOU2+g0xfssZcTXTFrG2BTUu4saA9rWBRk85K9HAEqNkYaMim2w7E2iFQFVRm1zsN0wokJyvWBKjLHbPhdijB0Slatok+RFAtazlkqVtgk4DWVGGTFVVgNOS2mmW5erKYU1JiqJA5YjazlUraRJtKUwAZJqbRrBe83CCaYwoaSK8dDGmhTJHsCxmjZLggS3nTD514G4PBUgGmUJcc3ofVcBN2lck3gjJvHNCfnZ3Z+frgle9WfelLv855+Ytz7lj+qc336c7+GvCCXq4rtFxXjxjmfVFvNBD5lTeLz3I/RdF0fk1OWcWjQZC0NSRG8oJoCSfFyalIkLTDm9bRzV5RhytzsRotQltDpFJ3XbvG0dCRF9WgUMeIWmVCXtFNclr36v451wIff/zJwwcPjo+PmVXJWq4xHvs006fsX69fu9o/6rnCrGV+meje02vNEObigasSJn6Mun7zxr03ufa4c/PGdbpw5MnJEZ689MYFqtevX+snjw5nK63K+kANj0+Onjx+wuBiBbzCNcLhAdb4n+i4ViK1HXF+FKnFM406i0GNyfPBhp8EUKXx0uVR75BF0P+M8rYP4t67exfRrmQ5BctnAhgWjjfdKHerFxgbuXVz7RDpxnzLVOrE7ihq4cuKdOPlPC9TQw5Hmzl8JAW0pBoJ32MJgG2MZq5WIw5TL2/LZymgdBYo9/5sKlNLtHNGKjEwqssFHr5rVS2ZRaaHq2qqDaREhwxliba9SRqfAfceJnCeaEcRa/lwWDC7S93FRiG4rL3wQKIVkzIijMJWXbOK7uif2mmfV2odImyAh7rlqG28dgxn8UKqLu2SJQ+rgWRuTxaH5bFyHRhZnhZyb0NkdOo24LHP0kVvve1P48ZpugcZNg4LqpK347TepqAHpBsM7Rj05KqcH2ULGRWYloq2uxkHGAVrl1geASUa0kpmAEiKdQOqvREMcVYZLiucmApOT07+0//kP128Xge88srx21/6jZ0FmpmnnTQWFEyXilLEr0T4mIiwOaiNl4UyS1aOnsnkaMb1cRPsCrEQR5h8oeEblu9q06/ooI9eByZSLxSgjJB5FYgdlzUk5gROsz4Yk0DeBumRnREtrVY7bhS/dKpLXiNHGqfREdx9CMcyWUFpz1tTHryw9NSvb5zgFhQ5PnrKmsE6wKrw9ptvffDBB5//4PP37t1F3NOjp/A99Ikp1wyWGTiygQIZ0VxkvPvu21/44Q/+zI9+8f3337t95/blvUtPnzzpP9AdowaEN67fvH6d6dtfWS8Xx3Q/0mSFQGXWjFvXb9y8fuNg/4DV4vjEbzef9e/q8CnT1JqO2In7LUPixDXU2cULz7x88V+QIsX16fbtG2++ee/dd975zLvvsGrcvnXj+pVDr+ARZmQdV/wxKB3fek7n4b51qJ2z5morZNv2mx5B3fWnvsYGQy7YsyxranOyHLIuD3E+GKZYAdJ4R7hS7ADN0AWmazde7FW+vFs4ZNnDkUmeGcp0Ec3TEg/vlfm78R8v8LVk5EmSJold+mhsFLaOOmlDsLvyJouyBWO2PJ+UBpjzsXXd9bKpZluW6qadnXHXsSqn2TZwSNZzbirjEdr0LZDniKMRxdSvQKq+iGg1BOKoU8TDQCozYKkdyCFPztu4zU040ocFMHhODXOTw27YGfeNNZqBpE+GxXOvX4dksbaUYqKDHyEZgTm70QpwhpHp7X3O8e0WCpqLObDsBd1wOuMzTzBwQIiJZFBJDDiHlFG+cp2tsm3N1PNEaFJrJIUYLSe1FUA+PT09Ojn+q3/lr8bg9cD38Qn5b2pBZjoQ1/dijBmHF/zjj7FSF0wQ9QJnzAZyrmNAh+iawhJdbtVhGwfe16Gc9oYe/pWfI9C1y4S2TyynpeFUk3zEalgGyqs9GNyyHyYOHgaXdxQdQvFLSJ8KAHRLpTyZioM9g7dmxuemY7c3QGdKZZCPi3AJaUl1b/+yX/G74uE9HKe4C6wDML5x/fq7zLvvvPPee+9zvnbt+ikXIo8fX9q7fEe4fe3aNZhiQx8wvLh18warxY/+6I988Ue++LnPvX/r9m1Yffro0Tc//OaH3/qQlQOp+/v+e0RWjv2DQ0LHZKI97r+7RXv2DAWuXvEbITeu+guMxMjL6G7wYhRazWYIV3O5jCGtA95RQhYz1X7/EuP27Vv37t1hqeMq497dO7dvXr92uHfZnTGj5owDfP3Vm06VoR7HmQ55K3pJBxeTZlpadXmNBhHDGYZGU6Bfn4cMIROrA9nVYiCkS94gM3iUJ0zFy1PsQ0K0qtlgtqoJjcZsuDv3+lspJUALwQDvzo5xVrthtDJRGfbZlrJO/UstKyqgIfIzjQcyzXfVyRNyE6WxJ4gByiIHpml6VndgLje5VfPKjt4MGIWUQGMWLEpbVUyxnOvRRKqWrIoznSnlW9ZTpt+bfHkFKZzVMX6SzEhpzC5o1KzJYTeQ0mikSyVdOPPQGo1oilFIB8n+4a9Nw9hweHvKcT0KzyGGuMvzEw78IcVCsow8b3TOsbQrmDIIJkWcK7yvFdJkFH0komKWTgDtMqhbr4y6JXEqMqxMXJwrl276wUaEiFd+XPDjQ+8EnJ39tf/sr8nhNcGrrxy/+5uYonN1jnNhnnWMcaJEWVMdBLQs/+ghs0C/4RW9B5N8IaNYTKME+UvqOkOxIJcta6d/ALKpQ2lgk0iD2IOVTiN3BgaxUWS9RTjUoIE380LXwBPvotiiMdeSEO80HePCbABounNf05+g+NSCQFVJNMRwZrFgjj44mF/J9YdGqF69cuWWX8K4tc8cf3jAZpGhcnTkf5a9cuXqvXv3WBiuXPF/MyAeoXC+cfPGZ37oXRaPN996c39/78HDB1/56lf/+I//6E+/8hWuORg8iuv7ydeuX7/iL9F6ZZZd+VT9XoDA8qUSzo57eCAzuN5nnLpCaMDaha3FD81vXL96+9bNO7dvs6DdvXPrNqqz+PRF9yvwUpDXRSxDuAd9dW6pguQR3qB1ctGBNeq2zffWjflGAORqp5G42GXANEPmzo+DZzfRipsHDfAsRnbFkkOzJLYAKzdEAIGgrAYOY6j8ofs27K1LJkgTIhykkxHE4q/USJiaxrZ+VNBULR5quhRt3VbWcploj8imYHpPQftA+y6QeRxQaqm3wK5RBJQdoZXRycTZFFCbSVOvA6UIZ4g5R6fGIg/z2M9pJAHQjM4pn39ksfr1hf7EQ35UNm1bM+3d6TfNFIghMJoWSSYEsJW9GWGQ/Lo4UsIIEK5yQRL9LIHCtAAxlJXnMrp4CtGlbKRqJ2EqwppdlNcS0tAIKi7v7Dg3r7rUUIGUHPLaZMULWgp0qGEJP2osA0HRqZNCYs5qP5iAawaj6Mz7VGen/gLFX/vP/rfT9Vrg1VeO33HlMOlmyPiymqtsWg2ehMKgN3fNDor86yCnOCmbFwdhAiOprrShQzInYyuFxjYJdnF6iYMgfUo09QnnXQs2/HigESNvy7xG3oYpwiibVOMcrF5JYjHF9dGxXOhVgXYQYrb8MMKzIw7YRO4yVXsjoa8JdBudXHr69OnR0fH6nyLHR+jvQ0r9dFUcmCnWNFn5MvpB8uGHH/7RH/4Ry8Y3vvGNx08es/D4kyXXr17jeuLGDWZ5OPTUFj7vK8o+OMsC5qcvu4lRHfb3L172e91HaNE3B0FGHosZPO7cvsVqwVXF22+99e47b7/z9ttv3XuTS4xrV/1pYq5v5hkgouia4Yjr82dBtwA5pPc8Pd7slNfx5ypYWo5eBMLLLYF+X8Xh0y5hZgXGuMwdoA5kdGii8CieTB8T91nOMV31qa7cYc2DU5cbMzdLPSkNyHspNlZYPT+VGWKnDgoVuzpaR4dnm015lGpgKMXZUxTJqxrxDeKqCM6DzGveX0YAXiqmUgmJYSpb+kFF84wRnTRRaKjpNymGrvaOYBk7o2jKau/tfglnTNsUDiD3+M+8YEGY1trBHxK8I802Y0uw84WHsUuTaJIhlUqPhIBGYRm+kG210D5mvKpjSW74pSjnxYO30bgzXCac+VdqkklkDeMCRaBntBkGQM2ClIKlNSVhnBji1CFQpWzWaiPd4bpo+PAekgb5r/6V13nN4RK3it8b/MIv/Kxv+rcRMzZ3rqLLtyQARe/mKLdvErlmCyv2EynDI+kEHoot70sweyKpi1c1uSXXOm/yd4JqcaFtau4VPAO0kCUD8hmO0n/HIKOcOKWSTAtJ9pyIWWMJdsqb/ZpUmziVYDdfY7qv62WDDYjqAO8LRN4N0uzEp3SicQtzCYpA5fTbHbOzs1PWEfBHPbMIOOn3AY+O0Y3Jrq907Hdf6xHw5OmT07MzufZCIjg3b/oxBhJJQbIRLRCNPtsipFdRgKF0+uLiw8dPvv3RJ6xAD+4/oGvff0V3yPIDk6tXr87y0I91uNZpAezWE1E6EhsU7McZBUvQv/lQB4C4c7U+yn1UQxPPisfaKi76Yjf4udQqIG181aI3JQ0n5ywtloS5sqDRCFpOeNE6scbCTL6gPTt77hMC/ka9N+uKyprll2mIU4sEbxrwEple73EpYnrhzjXFTO60ogqdKCdH5gifThtemT+I7TfHFrhbby1e5snbqjrvPLO8MW8On2gt9raxy/WiQ+bNRL+dV0bMBaUuMKAX+iLbTgNf4/M5BN9kv6yv1ytaZZgMjvRQMm8bC8jlnLu6/a+AiOPRYRZNMwAHBgLKznCk3zdAFLkkwTpyZjaGZLq23sGgVrmrf0w0mi3ImtAY9lZYWJRzVLKgVoe8vCwijf0cVwug6ZrJzlCUGkgr6XlLbEscvIHImEFHxFXLaY2KM48o3TMmNGkSo+TD8//4t/+bYf5aIMe/CrBypLc/M7k8a+LaFaPlG8py5sBOyjln4i1u9gt5B/+UO8azTpyf/2fxLvxDxNkmjomoxUERxzm67+Kuqks1Y7Q8ShmYliezcZw0kGVMN8HyjyN2rdG7oq7EOGd4LZGMYruMcOWYyclxfj7HCakrT8e8iRMX2C5F7G6076hio6rjh9AzGzFuRjTZby30S93zZQKw9YyPOWksRbbLYPKH5YcH+zBiHoXRaIw3WAU4p6yjHRFnzy48fPT0k/sP7n9y/+z0jKXi+g1/b9FfDmGJ6j936ys1go3hSPdlia7SLJxoBQyZbqANmT0QCweRfGyWde0aKt82JLSgJC0URvNEKTIGNClwaRDbKSwtSzIgDP6mbD/pwNtUZRID+OmzJKEAavjxJaoZXQe5qPHY3iQvVmCZhFAutdRh/ahXgmHuRCMvcZMeE1Dxanlqx9aqYZNRMjwHu/JQfektsm5Tou8veUNtGg1wzgMQiWM09PAygRZls9vzXr+aLlFTudA6yhFIPsxFIEYqT6NVVuW4jS4ykY27JayRKrqNmAZBTRKk6nkmCUvlHToaVM0FS2uIcTtCiFpixZVlvVRlZIDmz9NoZ7ucl4qNO38IxyGjd1Sk5ZRoUSqBgb6XrAcpDykgchDPZRXVwWHcuTzTHk58Qog7RNbpLH/YL/LnGJetCZAKc8fi4t/6qR+o/wnIylGqX8LBflI143miaLzze37xXNCw0nNR214CJXI+f6KFOWBTnWSkGJ5y//JuPCrEfBtONcMDLxMXemW2wZDTKx2H/+jtEttnv3vlJ7eC/I1WAQms18Df4AAKogum4HOaVsMtthoETOkhjmoqY1ue9iWfTuIwESxV1UJm/qlvKRgpf/JZLPCSA5YgzK//ziD0QT03yCf+EyfSC3R/DImOrDs4OEC7fg/8maO9PS9odEGIRFYCLh3Azjouh1iNnj95cvr4ydPTk1M6b926ea1/Sz5Dp0BpDzngVXSXL7TDk3WZzpyhD8J0NFPPT2P8Kk43fXpAkhw0ao+3ygSbjLYPt08ZJekeF9OhB1VcT+nWfDWNQGgjFaajiWVaJ9NqWY2UrdY0QCkaf0MFv0Ngo004P7ahI54uYzNXMHHSLwZ3t2xICA3Nsh6pmx82pbqZ1pIiQoKmE3kZNDstW4ePNIXFRrpoUmvZwsgOiaPt22oYoicjAB3P6TU9AZ7egIwWTUgB6Hi5DevhbIXFFhiEHUBeD2HaWpSyqySPlxqq0rxN36rEkD0Rc2lGj5oZMayopQOdkJV7i9jGxU2gpR0LqbVxQjN924N2ztTilzj9Udp0oiPPODCH0ni0daAMGrjuvuyrJU308FyhuuNUlammjuXBkZtrgCGggQ4K+k0rNR/xg8yM1gXH/HyWRKmgxJ/58R+o38r9BX+3ylEAoV5wejDRMZjqAC4qRst9gslyHpLpXWU7dXEljwjD6EyXvWGAT4tv4YtSJKkgtx/68MMMQ9Rw3cHkNh2QMGz85Y3L27OV0wUr8NIKMIGUF9SCIAhpiXfDtfZUVr1qaaatbYeHVA4bF+dQMExHnAMoe1OOv3B5FwHL6pge+ShkNlPDTlKKZhwwFgwJzug6l6xzj8OVBzyo4hm8KsZzb9EoS9u9OtEhfUhLn1PT2QV8eXZi3FhU/Ezeb53rWjCS18+Ad+0yxiMe5hM7XcHJ8u5qibYQNWeIBrPoTLy2jp1TzAFFbX/hOMp5c8uiAEthAyKAFg4bRlow3yZJhxykRM+s2kbPTWq0YKS7HGRD4/O53eZkmotysjOwW3FR1WHYUpn5ZaU987HmzBgJD8VxoGaDY9XZIVJxaLXDz1ydJOQA/UxnMuI0rnIq1ACyUVqhmjPaeA6aeNqKQmLLzUtwODqE217Iehi2a1F2WkEdB6ngMLSoSgpRJxOmXa/1ShovWo3IitS4xW5V1wSpGAJOn7THnXbVFn84uJuUADbShqkL1U7njjryTIi4nUIagVDZM+3DQdT2ITPz+ipw0plPI0U0lR+/JWDupqn4NEpVu4+z11MXtC8LipktuOzldgBsoEWglUOcvnwuFJTwOZFjdCIedmzJIFX/8cHFN/7mD9Z/k/35n/v7TRF5ipefmjKl6uQmqqYS07oxhJHIKIa4Q/oRV074XjmcQVztThUGiRct0s+YESO3xYU8WLcvYI7ofi3Kr1YOE4AugIIhVAHD4yfBe/66RALOEdEXGbsw06P+O4we56BA77BfXTthtniGg0wSN63DZ/AnSaGi1V5B8+BPYwpgpo+6+mRj4yEJ0K4pMskLGnUC5dytoJj4W98N9n5+Q7PMP0eDFyvaGANhfB/92KsIvz394nJrnIazj3YOk6G3EcR0tZ5/krO5wpPqyNQyl0PKq2pEw0Cy0jFzKHjTwtFHT9StmZ4iVcP+TI8d0IAaMNEuQOUpzseVcMeNKjG2L6d3kmTxS80U1mkSZ05+gLn4mx4z1JPh7xGR6HiDskzCntPgK0c+9BoT33jJXuVm+yh/jHVq0Vj1SC1gZMVH7WP3wlExTeGOwOldABP0z+FKVa4uwD12biNo6accpVnR8skH/am/xmF5ppEhWsp7hQrIAU6y1NcA49AkUSXbbFJ2UmNoQ/6mPou6OKKkWg7zsBRyvTGbTmA2ijSnnrmvjHMlrI19irVhPmG1ooF+WOIfZoJhLMZDCZtXDYHembLvep+CvYlSosz971WONUWcT0dt2IjsdCbIdHUkZcIatjLM4TDNNj9ukRYiZrQ+mSMTInPykcIQyeJv/fTfnpbXArvJ6xWgwHuYH8bMRzU1tqrWMycv9+ifXts8VbOR8C3I4xy7BltKFd93CeFrDl5mL5HsLN2QilqTIzygRN8wRyMuGva8SXWZjghWig7Y8hLYtMWMNzDdAniVlUqjnhWqqyWonL0GuU8LaRMvWaNrbyNRBrKwF63sGQMqxwNDihQEsbUxFO3IRFkRCdPN/cszPM9WH2eMyRKW1q6Zly8d9P+k9MNiotfQwB0pPAikV43gTxhhTBIfn57506SDrrDnZ4h1HLZt14KGa+cZSNUClS9YHtJTS2tL6iYCx3SP09N8PfSyIQ3ZwE6q3ot8d6I3+j0/xl8f4cNpnSJdtGkM/jjChDW38wGglNTxY+wQFv+2LICJUSMvmVqWyaYUNVgwmzh/eZGSMObvpTPM+60LXvoxGTpdUZos2vgxTuB7tiDbmlxtYavTG4nEzn6uqDMakvhkKe/2mVqxjXPNlBrQW/itNsytm/eiZc6gDWEM8od/6ZQZCBE5EUFVhQRjy0JpbahZxpxUtQa684b3CL1D8JJbNMIRgYLzIZ97RvcxIy+DYwA6ChF2nWEY+5TAQLtmzwQvZnQljgKU0YQOCp20QYRl+ryf/p2ZT8Ks0IR8sjyToVOW7ZCrssA7TYOAAAogmOX+UtELt78+d9uE2iciSFBjmPCCHejNFK8XXlmBUZ5XtghU8T4zFoBZDag+gq4Xz+mjPEjLOG66Jjwx2wG45g0+063Wyr7dMQoM6RxBnbrYsTwp9lJ4ZIL0poDz/APmvMFw2HSzKiTRqpf28GozVW+Z10oyRjp0nXpRnhZtzRcAZXU9t2NGhrzhawt1DmWlIPMRsyugpUkfAaLYVn085G5FLmIPmmrWuDykvY1t+HIeHjgCoKWYjKrerUpaqg633pOFUbHNeauFqhrKXUkjfRmnGJtksli4y1tqTy/U0k8lIovqPGqpUSoZylEqf9gQDWBZgKkpWABozCrYxI4Tln9HbkQ7sMxFqG6w16nBHEQfOOumUWMAVVIvn3miUvOw2XivmousRmcdTOQ/TzcoY93XXRBTTjo5F9CmenMsCdt2dWAM7BgGesw4t1ZpxPLJy173GIenVj/RaWEhBBSpQxa5gZtWaZzeqaRzYE+XF9M3EtTW1s6LdkE6tKQF81zZ0AaOtZExtsXQs1otC5bQIeDd+oIaIpsoARTGnWCuJBGhDBHitkpL2A5EGtHAiuSma7XoZqXxUkFvgb4pBLkbuLYvRl8KSQxWKTpzJeQn/sD1U05wgdqVn/Xu5dwDmqZ0wWuF72Ppytr18qRV+CmHlroTJ7PfdNfVgqQ5QCfFKDAknicqYROMwlFpg5CFVeqNZnCACSCsHTSBvXSUIhSQOSoNYDflxSbmkKtkYxugSb4zul8Wn8ZQJlZQcrpTdoyu1UTEvMOxqeS+Pl8NgW+WUzBWfQ443huf8NKJgl4RJ5UpJ0tJam2jw3WiQRm6Et5KwmF6GQ3kMr8D2P9IH1n9JAopytWYF2Q0trdydpMzjHZOXdyXMiE4TeuUwo0uOlGqkNXAWNieyu0wNBWz88JyBRBHnaCMoa4ALAT+AlvkabuSMdtNtBzgrlJDUnUXQ3QxJE1YKhyMZWMOja4teUWG8siarAb0NpiyHm9vjpl8szeiwYZILWUtHwNkFnLQaVO6yS9lpRiECVyxtNg7vc6viVjHKJIkEWXc7+k2PdGTt4Gxf2UOBCPQslXlbwiCjRUSaZmOETURs3m8N1k6gyV9kAiIY6MRocifyIVT5nEY3rHNA9OqXkuPMD0GFp5aiq1KnLZeddH6/BYyPTaOD3PiMmgNHK/NaJwtLqh1+r54FVyj6wBxLMCRYHWJoreAETRKQBTx7KHXdcw0yg8hXezyTpPqNSNNsynkdcwLLpuOjo6Oj4+5tqdKLxfLHKoYcwkRN8frBpP4lWCc68BabhFqxxH6erUsA7fb8PoqoGkSBYCDUYt+/GJPFau8ZvreWstRuJY0IEvivFAs6Tfihl2QQ0eMKgRLq9SPvkTcVJo32wemvZP4UY2+Mg+GaWnt0InV9KrohpKLRBXisBtayQPfyZXKKDZNvJmyCt+BbMdk0svPfm0bBZyeIE5JheAEHMKGhdzbawC88WLWzA6HhanbauH23htDPgfQVn+FBTWlK+RG/QITszf4kTi6sFqgL2pqkLZxvHAsKF9nje4ZOhNlLtI+m2uY3rAsR6XhutPFETmDvdgM8lQWbBXbt8CezUCPw7kHl2vQbzLFwvAfcptwTBs9cGmCfpTYgb5eM22MAsr2Oa8WRX3mw4ODNjh6MDsSFqfxxmi+s0k1F8loCNShLtH55wxV5os21swsM3zjPGxDSLSXxTP7KX8OT6NFlemJbLw1uWqf4vWlzXKjMXNoNzFW/gOtN2NpvuAQU4fkUsHY8IrHQJ6bWVt9FWHrvLdaTEA5z00OJKnfUke2o/4wyW4pVagzAIq245DSXcdFjrx1lz1/Q+ZbhSFJ52VdTOdY9SksyKYhB7Rmg4nreV+DFHrsOT05wSLEd6Xh8j95qCEgjkKxQgKYKvH6QCVW8XuDX/iFn8XuvGPA8ZAJMJ//aKNT9ubfc8753GV2B/RyFr9YirwLw7nTIS2VtigCun69lE/LuRg5iBpP781zhuHgDE3hcKGnRjIoC4LiEXGwcQixObRY088ZK+HZ2FuDdtLGKvxiF/rGqskolFpSc1eyvepirg+hlp/tUi0EoYZsUnR55cIQ51EGQ6CPncw9gY9us8/CF4kwJ/NInCnoTbwkDaQiDvEG8XPsDug6r7IFe0VwRgtXFdIDTRy9OAVa+1J9cDTTEAh1glM40g23gTvDA06pF+oifwlqULcdwJja1q5xKxg150DfXiaJ89SLnfggZgSmxHP3GmrL5bCD/9wQjR4OGSiSb9NERd+NvHB22KEOLjxxgp+fK2omSkOYDLD8SyKdIEsfk0jz1PCZgqoOxUzwDlcbkwK6fjY/yJ9a0ihRZpS0kqe5rkNiTwExgswTH4JfnIH5Nr53RB0sNNPJn2JnMMKr2zLziUz8bQGkrihzh5jknbdef7zZ5SIiWulDk75UKyvJk2i2qPE5iB4RiEZfKzkc2YbjXLLBFNM5TfYRpUfy/QvVLp1IQww0qPAMskj9fRcsVbaztFHxzgXHyckJzfv7/voPxLQOzgA+iYdAFcL/6m+92s9//K8LheRV4Od+7u837U7emNPz2RQ56IA3JHbhteGM8cIFo06V3tUy3ssLJbNTLmHlD3L7J4jhiTq0HCs2S23742bGOEssEiPZlsQ5rhlvcg4m6MmwXBqqavSyNYpZoJIQTmFEjXUUNmQb7UwEA0Fuao1Lp0udwkQV360EynSKcStBddcOmL5IaVTQqRUB5ZR5wy0Xa8D66sCYMrvjJMYchWBQ8jloh4PzhY9stXB2jYxfaMcxkszyljoYkq+WwlRFiA+nvKFARygSR2r+sEcnbNtwkkSZFUHaRt6cFCd6AapxekE28s0v2Ep9KZYag7lYwHZptfpURWmKa7dfM6dYh2YbBDXbNl1O08IEatwgM5yV20XGcrcRdA1NHK2JuDGP1VjQ9bzODCm9QEPdbcaUsD+V1dv+1bxSMAmuHEUPkNnmHlFNPJM85psaiZer0SKQhBKEbgbIXYrZqkuliPlwjqly5Gpxz0ctxZc/rC/XkUWJ8PrV8TK9MtlmcDiZmt0IonF908hfQCD7XBWQCYN8tTFPkvIDFICQVKdjMpzeM78a5+JBLVJhp9sm2pZ6LOzKAOUVby3loGQ+D1mGaAuStVOOCtU/WuZz9go1b20XSWQHC4qBsJOl1CSp46QW9pTzY93gzO0pzrQrrUmGlYMzJsHQps26xTaYlv/yb/7Xq/46QE+9EpiJRLMMOjfGVeRFl4/LiRhWO94b8/OpLl/HSw2LjyROZrqcFvN3+dmJbi7faK9bIkkWmwW0FS8PumPgYxXdYJQJ0MAwTZYEQModuzmNMsVbWz3bYruWTkyjMuHmw5VhEZhnnNPEseT9/1aC8lVx0MtQnuLvDqupkEEhL8AXmTLG2KPuYCILt4+KQ6hNXlJ4UzUdVTNAT0lr6WUveSw3Wza/7PUTWuN4BO8MU103ev2jzR5S2hqdgwSNy7ow13nZtFRZONOcV2zc9VbewPLy/zQAomxMhmopfg45p6hUFTMYXTag3cnCgHSYWE19kkS1Ony3thGPsZ56ZQatATj+0smzuVV2HhdR1zs4O0LPO7AvtQLfV+pFOiVeO61Sy2VtcnK6aOG6gFqJwfGCAXkmuD7AU6+YNv7ciPNwyQozHdHeqIYdpGfWQTj+XLTP/MGCeKxLgbq8x6jl8U4uwO7Sr+nmEhWDp5KCMRvWMz6Rk8CRvQqAn/JUk8JDTWxP28GjJVZj4oJhQ08V34x4k74wprX+hRs2IHu55XIbOHEgzR1NJo7TUUBH21H2hBdryWTSW94tL2vJQQG+aVdtJ2o4w7hTGO+BJv8ErUniZbavD76vlaOEHGdhQHFy3sReTaWDsbOZ2Jum6rKZsyYGtmn/5k8d6ptoupAMcp7bVo/ZCklzDlHHsAET1/PIB4bQGQHuMYnliFuvYHGCly+IME3zvJ0PP5tlNuETPI8gqNWvh0ep5p8twhL7B1P6EgAskSblxk6q/LkR7qRQXL4aw9JQmRyU0nXDFzecgDdvnWhck2jH3EIBMWl9Jmyzfkkh+VPe978W+uzu9lDrPNPYr2/gPw8ktGwMpOP5kRkKcI6wJRjRYoiwrFtg/45LcyuFUWl4LbQ6eg+G6zJXHgs2jMrDYVpskAJ0HYit+kcWcdlSQjspij0aucIlObt45b/qowW05RF9Dg+n05mYd2NhvQmpumtyx1TjUiIIQZQB+7dGvboBFItPuUYDVYTO7ylMKkLTYxGlWNnIiw5qYwVU2aw3qNgmYfw4pe0ApCowvBzqQR/CKygYDWnmOuP4+Pjk6BhlurKVfGBnF86hSIsKXHYPRldMYahixoS5ZXhihpgl9fiwLOpQBVqMg6k+kRWtWQfsIRFHziM7kg3cECwnLmw1BDdqDyeTbqIW2Ny5SZX3y7Cr53CTLBCxALWQ9gVApw+1nXOKyVZh0kMhZKAdKkTjd0+G/7+G70c8luG52URgi1bMJJZP8+faH4zNuqLk2JXzti3T2NTldprUmbMunsCDAc2QxUTonb7dxsIuWZ6zpZumnB1ED/ouoOgr/5EwHAZMqrXgDZWw4VQEVrvFckL937g8qQqsFNkJA9RHzlC9jACjpSE6LomWcSPuzZdOvpyo4XHaqcKAI2sUNxMOQtRcFp2ouWh2WSS6b5rtEt+nx36RrZsbS5sZOrYQBRaPwwOOgysHV65d8X9JXb1y5eqh/3Gd8KCqwzgXePatI+B9eXz1yDhYHhk/FNT0zOcbTl3DLKNqmdd5WWh0DSZvNtSs9cN6A6ogbQwArN25ZGe+fspXG7QPjeEmelV1IFMhpXOmuV8fLqXHlwvZOVYajR2hCRRP1EJQy9ZkhmWN2lsQu87FsszYhNshckCKsI2drziYLfE3X2Bu7FMFvPOOsRUmDk+kbeYKxm5RvQTVdnghoNUc6sVB9s7KcXxyQq6hvZsOzUzfzMcbGdnkGsBNWd78lbtYThp6I8EpXuar6bgWYTSKrCXIcNlfwhIopOjmQ8CE8NBvU/WQaT2quURwAoEq2y66xjraV0HyNZMgbYlIbWTTBx7kKtbCAE884x3++TzcXZrbMu8kTA6kzY5k2oHVBTimX3w/E/f/qvDKCmAIbsEdTmyBntVtJiEIDpDth84AClsAeisFKRipfJCrC7nf1mlve2mPimFoYiU1tgV+UmTCkridNx1pK5NtWpJLh8JM7nZN7TerdzpMrlC1g3ZrpUKz5/BXAWC7j9lFkzoMKCIy8A2zv8/dLn1+ZTwW6rGUQRbSvZCx/hLki470CRgrntvtev3OssF0kMMRX+C0Fy3IsHkaSjRtbYF5fuGZyd+tCwrNACNBIeqNz3LwVD18TsoCAWaUGInLl7nuYM24ftXfOrx+5drVgys0wg8GyF5fhDs3YB01clJqTQvGaY4Ej6kJ6OTbMFNTjcSiNWbktKECL1EJ4zBd1nkHjVtbUuhcWEXiuGsYUfO+mgI5LF7LBN/EAt/TYtuWaIAqmTDTll2jZKrxRl2y7BqU6vEKWaRSTr23nM8dSN5wJmOXpcNwyfEyxy2dObsjp8/knJkLWi8R4EcO0eSfavizuA4DSMAX5Ln4KnHmu9P5bYLcYAw1AAkwbJR46yXV0sCiSog702B7zBwmuRM0rluG92XsFPakq1+wtUGY7b400G9+2DK32lxgYIAW+nyBbs3543+Z7wCxqzR+LwaUxwT5JmWojNrmwwi9TZcm46JwQN5SNXF1bAEOYT4gUSk6oHZJP3FRpx1l1XgIZbUAcXbFNEpnap0W3mBafH3w/fx/DmwZ5XeApzJfuzgXMgEX6OZd3PG770UCJmAQsxphaLDHPyuj5BZBcRJ3SwfjUH3E6UshaRbpd6qw2DtgBoxkNY9kdoUqRxRTyVwZ8gEE2V/2UHUxKBtoXyna0sIxVO4duqtDHzLUsJesBIQmn1fTFmpkjrd/BsFXRiG7hIRUQIBqbA/AAIMJC/1WOc5CHCQmATeJWH++0YRgfUonOsYxQrfln1aacEiYSVgkUik8xDxgYWD4Gr+qA8tEbRwlR+3U17fzBgJKrF77z6moUhAyZ9oHRqKl7PO9sogxF30g1LBlCIxHdkAXokNddUvVKi5q6J16MdxjTVBL3x3mEHJOmrDDqr0modoCquBQWMNEHfqryslyLgKHwmqMMIEmNH+UzBCoE8t569Xu1LARjDTwTyYc7YVnJCrcTtqIr0UazvWSdnzgm3X3YChudjVQ1E5EB4SDxJHim7c6lYv/YTLjpW6UkyKjUAFScGQOw1kCVUlVeU9KE7qfsYPWv2qecRckQWww10kQs2Z7Ya7+fQefd87ijWMpUYyyaSvi/lBulsJ0dDEWNwEyDcReqTsnzUeztWy3JzhrYbeXRvN/ogmfRQ4a1BQKyEA4qVU8lfiX//Lr/D/kM2BeAfJUXyTO/Ro/m5Z2vn2sqo8wD1s7DADe4s3cKBwdru99ebUZ0fmZglcw4785I2wnClg+q6tOI8eblYHxMdF17rMHZGNovs7+cTCC0QOxFemQ48Z08d1JA1aTPG2deXlxm4gObEjom4f0Ud7xMwNcpL/MLDsqVVDNjXIOtVlqxx8JK7VtXqrRkB358Yw1QJneL3aG9BEpkea8I5wJftbOYeA1R13LoNNnZyd90Ns2ki2St6rF4Zqdi8ODfT8G2e9HMy7jYA9oXS00mmmBA0XU0UPOqavcYBn8XbAhD0wpH+hoClmw3hcM0XnZ9+FcQ3WwCRY6WnXmKmQG3J6NWt4jKBGrdUHV2GoXUOyo2JitY27uK6k3/uIa8nXvYiVcMvwztiuC08yr0loxlD2QBpxXddOwFmf0ytsiXNrRZlf8YYsTmMMIGrqDTFvXBwJmaIEkpkC8F39gWDY/c8G5stbx6wXOXOLASnx6NpLWhvVjP9szaaNPCMBOCPLyy/IMLbtBCuMpptVAgyERzTZ99UGNdsv/Dt/qkmFmYMcOqHeyW5zhOcStWEgZTALnn8N9xzz9EhGhWxZ5pUlZH+DNWdDoGOKi28pt7qyXA3Yr2SF5B4yboIAoFaa+/38Ar75ymM96MRfNrDjW6ibnx35ieufm7GwnaADyXa7X7ztvCA2qDRRkOBJZhGHuoSzb6HGZHsqk6OmZsnywRCaquoFzWoJNCcB+R2tD3Or0ggkf2WFoytGSpdqo0PN0UewKJi8ZrhgDFGlM4ZT2alpP6R6WjhaQtcjqP5mPfb5VS+uRCO/k2e34wB/ppQIWXlKAkmSRL+fSMtM5zKTrfhSdlP01+PDn4Kp/Hi1CJha0arBssGZgGPwlcn7JkK4/0r3rEERibrPXWjxG284NajNNxZJUTDPVngxeJmuKgO47T/PKOmE1LZAsDrKguh07rCngQkpmhkTTlleNePw3oCwHNRTC9hg6kkLkaeDlONiMGPxeYoRdkg6sXrxf1icbVgmjUEIOa231LI4SktNRo+02azgFFNp5pfYlD1CkO3o9T6ciQLlwYb5jRiFuQ2fkipen8dPGlWLSHNtlrBCC/xhmfmBfpHKJQ1xFZ6/1FNFNst4tHV2sL7O1CLAiuKl3xaibsvWXIJ85KuOKQqOwKi2MQMGK21JcqgUU6SY2fSs/t0q6vUaaoik5EWzyYxIv1dy1dU6KMIqFawsHZZm5PdNSfRyILY6ItPX8Ca2rndOqxUYiPWjTlCV7ffDKd6t+4zd+JWfx2kzBNYHm2cJrmsf2BaRdgWwo6C4RLTnLiIxPqzkqeJ8Y7u6xSCBYDGg0rJVtbx1XkGUpV2ibJuci0UViWqExlkKNNpFi6j0y6rI53dHemMpHar97AkTkSRqpZDjpPmqOcoCF/AOaS4jclq5i9nLeLSNs983CKGR3Q8X7xO34xjnqrE9H+rChSWT1yj321Q37hSM3yUCgKruWAORFv9Navcdf4KtyqlPWzODcQiCdoJdDApTBkWwRjaytUY0LLUg2jMS1eaoz5GNHIVYvgZwm3hGBId5itLgaQsMc+Y65HXar3+ZkmjPUid62nLKQ12q6RMZ5OpaoGHeiLMZoVuQCUcQzMrJymupvEcsNLa1W3jGHNpqFaSNKWlm7mWlMc2MULxnsOGRfmHp/ofbeLLaYoarCpB1ZIxqIM5j0iCKGtJJTcIfE5mPyebkr6jwAw9JhVXPHTjNcnh5VJheGVPUcfVzJNDD1lc1pglhJ+1RjVjEvaEZ0eMNbgpecQUHZgW3Tqh0jwUqvpVG2LXFgAKOGeTIsNGuU5rTGtV7uXC12DgdLzj1+ROQ/g6U9ZE52jd5Ig1eko0LeHlFh5+I1SNf54hv/8X/8n6jCa4JXXzl+/ZenoF1apc9n5ebdBschHsjsNTYF7NYLL2VzVU80UNJ50QAFb83Cq3GipWdHEq3NRA6KPC4vDtwvJziUGuY4a4a8SoUaZGHv3LVcgiFBVlzkHk5fTZqJhMYIM1Lp4njKAs45gj+VjJsWmAdKVDK0YdWtksMnOis6q8nZDMQnrBG5ZoQ0xftBePNFsyqFhA+GDcNo9U5Kd1hG2ZWQett2IVmJo8sZVSa2S4TehUJs9AAxdsnKdmqQNoRtz6n6qNQPyW1du8Z40yo718hKgM5J7LD1rBjlW6mj2SIQUR/bBuAw6rCIAQECf+fy2CdFwk2eNqVJRsejyIKwTKSJa1dpVHLIKKhUem9Qa3+BMjwEq/7JOrwNqbRYTdo2zD2k7SXqsEZaXGy0DUI3LZvidECsmfQqVfQaN4d0u1SdaWeid//k7alm/OTs0D1AEnUOupwu4QPmFCzzN5uJaBHo3K3slNQY1NaBKmi3L9mFkFW8rNJTX2sIh9Lk0bLhs3/lzHBMnRSLTJipdG1l6vc0yKPMyKISXYU6sJQsPZs7saalWLrffZJ3z4GRah5NNeOz4qVREC8qqJQeO+eJ+Ib5kl4vnp/1/zpZPWAH0m60KMMYAVZlUHmk1yk7B/7mLd5psnrx4l/6S385lNcDr7xy/OZv/LJuzn0L9KuO/Q7IdF2QezQ3Cs86epzh2Klr8xqnlqHCtUtQ3Se/mgwnKMnLgZJvomxuqQFKENeG7lo6lxES8xI05JASXYWITuDRRc4wlqGZwPYefBU7N1VIZidUY46pMDiG1Il/LUucYCom3JeK9Ax4V1gbtNF3cKBUEQSmBNB8Lm8PZCrNFkQkSkeSevDWN7zXK+UQYeiwV4I958M1HrbpDCk3RNYPI2wzBNIVEceRf/QgeJ4khA86BDoE87BaXPlkMdHoEoUhGSfbEU7gEKI3REjwSOJ95PqmOSDVmJ1FEOgUjg+rmBNTHSJAqmEU1Lycr1Lo4F0c8H0N2filst7kDIItkXcY3lCAOMo7r1iw7CswyXwpDaVFtwVcXQjiZkkYwDDdGC3QAZ5FiSFnwqazjXrQBXDhHBY9jwhBw8DqRusk6HFGdm6sp8tU5X2si4/tHurVFCiruNioJ0SEwAS1o/YxYgFdXh+bodQWTlih2eFBkdZJkYZmZf8ntAGkPDSgMTd3pSFDxSvAk9zS0NxclWElHQj2ZS1No0nrRgM0fcYXlFtUax1qycaFVGmirQP0uPKOAWOkPUBP+mQbJ3XRvaxQXaCrLrCUjI1edNzbYnPdqZo4nZAngoikEPM1rxyGbRW/N/iHP/t/HwO1c5qyUQMt1/LvA8wFRdSRuPnHQOi/4lNLE09F8UBcTO1rEI4C+m8FwXumJo4wT6Y6GswO1g0ITQW6tue4KpIiAJ3k4t66BWRo9y7vX768P1MhOZQoCYAUWi1LvG/yW6p2RkS8h7kPtl66fJl2tekDSYho35kc0Rr5kKQ/DY7kzNEVIuhA40Wl5WjzeRIRt4YLPZPHz5876gc23JhtHDsthGE+4ufc84720LFshYXvu9+LphdMpM8GrivyU1ShccZfxP6nW950sXV54V5wBlJr9N1afAnqpO5NTzLcDN4ARIQx6MUKpB6Xlgbxa9Fa5g/jCZ/RG7c3//oHjBtrLi1tgtAUU3dr0xJYEmVrTsQmJQucSiSbxEgjO5Juf6orejHwRV28AUltwqfoZjEa3ZJa8h4100oZzcI20ZOJMK3HpYOakxVvqSQPjdMnA3TFRBY7+VNqoBvUmuPY0h2GepHY5yTauGxLU9845/dLIEE+YGt97vMcOM/JsfYha3aXwP3KegAHjgpLhmToJY+S32bL1MZ6sQYqovTMC2Jui9MwozBVQPSREFCfPpBoHa9e5k8qUx4czGVY+EQ+12HtTY+Onx4fPYUO5NlkgUYVKMymGC/8pwk1AKPAlHeN50BT+vzEj/90xdcDarmK3xuwcowpqw7oTd5oqmPreplz5alaAqUEbVrMNVTtIzo05UhbF0HQJoq3nRiqkxZ0EoktNZd0Gsy6thDmSQkxWZGs8qcNMqPIJ/pYPGD8htnJ4jEJSgP4cExcLyPN25p6EDSqZJvzDC/I4H7GbNqPPXhDdj7jaeFEBwgizXgtddlgaNAYgoZg3FIXyFIna3X8Dqep5Dywmz1mpKQMfSea0RRMIwTnslm2OS0mM6/BS51sWrMJVrvvS7E4bEBZFzWG57Jjk55D/WkaR3yXcy4h8KRXEYKsdmqPoNRQ04m9l2kzWYxim6eGlZVaqjuX5lcOSXbGjaCXEO2d84LiMQghdlQFJgj0EDhnAWdSbYP9RHpYzmlXT4Y1IZ3404FNtbTFVgAr/ejhXfQcoW9tKhaTugBkquZVsdcNCeKCTd5FxqSBY1xTL4zcINi008pBFDclYpJRWkK7Nxr4rpL0LSohORW8QWT4AFDavfvPyekpsAwcu9RSgjUDpor2YxS80jAvx9Q5dRtu5XEPRkrjaKUzBQUK40pOEoywQY15LFNUnQ1DMA0rACDY4E+3+eOGgAxBSoFhbnXjA8jUPks6SH36iAV092wYRbv2M4foW8Z/WymY25T20I0G6EnZKcYV1MxfJp2raw4DNtUz5Mt81H7+/Md/wFaOf/j/WKUN4GAeGwgnYWe3cgKIOdbqCiLUwFuZBLKtkOesHOIEN4luZbon5xQCIbWNnQ1qPulnqrX7LKycXYLahSuWGJ6crP1+eiodYjphQJmVg4mQVgb05WpkK3IIt1I2bcXwyhIe6Y3s9KBmb4uNmJpAn1qEukH20JVho/wqpJJPLpb2tOiALpocC9Rh28qhVhHqRpNxVrgAVPAjjyt0DkAVGT2H8WgxL990KOg6P405S4GSLmVUec1wJMrNWAjFRyvzW/BgI5lDggtzUSvPQPYA4w0nv1DzJwXQONeiAxQU4QykCfSgUAAohOAp2uHmiZZcla2C1P2NARv2DmyhIe79q5Jaz3Fi1SXj3h7a4lgvp2qMaiFSrSXY+FlErdFsUEf5pI4BgzNAhSb686cAzXKfa+ML5shLb/greLlHwD2gRe1OIid7/4866NIoZKQtcQNIg4QC81p33hXqv4HY34PdDs/E63J9WnYm9G6yThlyVRQWYkpZUKtSwUrZhR7yXE1rNQ2GopLW+n1GxFPqct3/iZRXEqqxso4iJ+zahRbDWQ5HFf8s8WZ3f7VPwi/ISVoBxNLlinJJNVboNxoZcDF1ugcfVk0LMwoEXIcSXoTPgoQZgBQpoabjAKVo8ULZ0AbR6sS3YoM9rTUWDqj1kz/xM5K8JlgZ8L3D2HIOeQHQKDtD2MB2WqKajgknAJlJ4skQ6G6jZCV20hIWvZy8oTVuw2HKVm2pnS0Aaeb0BOTcFn5zCc7NZ7MdXpcgM8Uszf0rv8QZwjVxp2YKiLDUB1K9EMZNEE8LHCForX7GO1SQ1GKpsZJHbr50hArtuqy9JFiQs8p7R2jUG0DJofkO/0gAbcr0B5B19OOj+aI7wJShy7qaGU8GFHTu0s0RooUFRM/DGLGocXzsz0v0aKZqBGNmFH2EsWxsGOjsbAMoVK23eNk47TXrMyRzGqQgJht17ZyG1AiKVlawfWn2R6/JLcty22hfCqTaqdc4fdNhqkZskdux4CUNgqkNl8EAbK1gCBaftCistssUWJqPIdibxtNl8o+Kw0ySeniB01GWSuAL6GxTNZFHuU2oIijIFE8R/mBlziAlTILobFyx422hjAzNiZWJnuMp05KxADjCTKMAglNoZLsRH8HwlNeM1fJZYS4uKzpKRW7H6MZrfDVLoC8FGCa17ICLqKTSzDeSatuw0xXuZmlXzjYZRlF1yzihNnOLSYZ3qssWYISJ4w5AryDZ9dh/ZuzVOZPSDAMgl08LqoBrxOSkWkIS2Z4NQ+XS8sZMEZo8QDLX+9rg1T8h/81f4Tw27WBnMeUtPr4D00grf3pg+cXG5ZkFC98sCaY2nLaab7U0hQ3AcQtvcWnz+OICKegv95CxJSNRpn+oZbRxsuwn9tKSFUxwSZEbwewDvAG6pxD1ZOSmTMWlNv02uSeSD538TV6At9GJHMdJ1gG7woKDTGzbjAJX4pkvmhRCEyhzFrmW3jjMRnt2El2oZOX1QrB5DZ21SmEptoFNSRBswEvwUOfsKu8HzUEYzGDi3TEMRlIVvnEW+6UyZ7QaVg78IU7rrTC4IlPdQWyATBXTeyCw0kZ1VEM9NZPXqBW6xm4s13ugQa3dYFnNsSNBWmDzpNaAsSoD8Y42ZZz4FkRK44A49Mlz7Qz0v6DkEQXWYL4kYvQxjTPFJlFLrYXtSxjyaZIy6PkC8WusZXzVRRVzGT6TN2R0L62VsgACXhU46EqEEF5pEUCqw4XVv2kqGhwmi8SOHw38jVWeB7kNh4EMFK5SwXRrgS6DbK1OTr9uVYZ5/RsJhQlojlGPmmGk+hUGOUQA8pW029mWVKFdfLXsvzDYthZLFWEnx3xDFXR8CycYxJPF1S3aNCI05ziSNRoYpKS4ZqnDRlvL0nlJ9vWXX+tTuTrilWG8POUKGWwD3tN37TDswmbHpFdwZrQ+30h6X/EoLtOqp+IP5KSBrW7wrY/fpy2K4ePUj9NBH5x2ZK0ekYEfb+c1k21Abduanjky6Y26GEW0it0TU6o54hSjvgMqF40gA1KRTN5cUXqGyzm9lhU2bzBSFL4BNUiWYZsnxYguRdz4+68PAmSpG9CEshMxVLFXNuBbmDXlVGEpCqApxWFA2XXG7VbXTwuhAbom/Y0tlTQumqMt746BgSEcDvbNe1qNr9o7LsXqlIpyUQrWhlQmQ7gDKsPTJOJEt8Z5E3OBlrY4bBUoxgdx89h6l3J09h1p73OO0GAVdmjA6IKe8ZNrBTGq1zUaFkIRmmtsp2ejW00OIFpFjbk9IgDUdy6sfTp2LbRVfWl3NT5fnve8WgtVBRVSpeiBMDfIcn0ag4Ux+XQu12OnfrZq1eAEYiHPdZ2Y+ujtDDyR6YM56aQqHpTNuObaf+8TWlo3sq1Ir1FmpHTt6OsFwMcux/ZmYD5byypo1DhSgDz3ozs4ZouI48gUeGPHAdqFfMlPNUgSBuAxr1Ofvi1PM63gQO748av0ruAIhu9AzJamy/SEObpaOCnYFcK4PNV3xr02eOVrjv/lt36tS78tl3gVLMw1Bk3AGAem9tM9kZscwuDCXZrJYEW6iWaDVnsmhyZZiJIkDKt/F3YBEBqToCoSZRjyzTXliTB87BMD0skomQCqZg66oBq12TUsucbLsDnKZ58gO8/LGp0xNdGikcquccVF1s/5HCAyQZHAqi2QVfgvlVOtVwml7yUExg6HYpleU+IjGqhAGxjmdGAZqvy0KJtAxpzqz1DBgcjo9WJuJKpScWs8K2QBDrO1j5S3FnFgOyS0xAH+hHjKSlP5ZmfEgzPuglf8FUpXOPPdw83NrSiyOB//KO1YX6Dc5cAtBIp9SfqA1yt1xbWeRBTHyR+1mo/z6hDEVKB0L0kd/uFvbGuuBYsAqmORvTl1XRWF1jtdoI+ls56pCzXNMPR11IzxVGrOSE9KsRSIGa6dJTUgaTJHYBkj/xFv87hu5G3+GfO27Adh+NMLt8mriUmmZflC3JThnTook4qcIA1HGEGgzYUxF0NcEnnDJ6Xpym1QL2ShSRaEmWppV+yYoQ4bZK29GmsJhaCGnYZr7KiXFAnKru3hDroVGTln8EYi1Vk2tEUPO5Vx0G7moMsQe1Ix0Lq7+2yCMfFdrpkB5WupsrSJG7CTLly8+Jf/0uu85lCnVfze4B//47+zRWO1YDzm8k4I8F554EgeJ4y9vno4clxBnYCRG+MffRq3dfbP0jhWivjTOGEWIVbD7WWgRc1evDg5PXv69Ojo6XH3P1XJmaiPE2ePlwWygoURQhbznLmKXj5eNV9ZyAQJYK62I1dME2dUhdFqySL5ljRAY8MlpyyA2qzFGLO8JFOuB3RrloS65dWcDiGyuE1LhlYHt8K0LGQAXihLS2vYOcxUFS4gzyGa+tDxvmpNuz3UMe0wcHS0DGC7XhCVl23qvU0BlgO7/IxaoH0aKUO7xMctlQwsLRyqpOxO6/sgqy+ZS1846Fl5b37203snEShjPlgynvLiaGM5CtTloM2YFCzWK6VndnP6MH2WyZKrL95Y2ox2C2jb4msf5OZs0uPxxnZJcc4WDeWseg4GgLMpkefpTatmdsBOj+SOGZlm3USvNpqKMe2Spfiu7eUSyNrmTNoo88m6le12phQvOygJO2qh0gx/FKChqC0bZVIW9UzqopVkqDkrUb/NmtEQdLD6Z+7BQmwVg6dpDEfabbNzA0toOdzoHR9MFeqscYi5u/XbFebwEq21KipeTUMOxFl16VUb8GwVmWZWyuNTP+qj7OXRDJbNXTI1vS0HvH8Xc63IzNbzpE0CW9mUMdP0kwaIEfzMT/7NVXodYJBfCVQdX3heVSBXWNVvzbY0YjFuLWAGycHZIBmP4weSoAs6Tm1USAheNJhv0ElKuDjgDtAwguYAJ7xJPzUxrImmSVz7KEKuTNrXW5iqw0LRL3qsLqjY2J76SR0AYdxpc/sw371NtIDoUVQY1ZYmiz8c0R+So6Pjp0dPWcZOjo+hYJ1FnagWEVk0WaEC1LqFQr9KNZ6bP7oF1zAIIlBQu/rJUOlzk17f8ReGlTjjJGkKfUwXrxhM25yUPI/ubPbtlInQFhgvR5rub+gU49ljbMRhy6+N+ZrQnYFUKK4rQ9xezq/si9BiAKuzdacoDruBPQqtVcdfMHWOShtwFECHEZATvFI1wTXUPZZw9m1h7FACONUJkosimiRmgQJHgqBgDie/atInWK2U95IuaxJwliwQ5wEUdrymBubGQQYBPDt0wmrsbGMAvbTDLMqYKYWG2LnAELI1SeuB7fJ3cd4xnDb6cMKk3zhBX/Aal4yO3l0ygrwcXkjUkoSZ8zEci4bl9KWljZzQpI1bD25wmTsPROH6gLIkIDWVSO/wFFADhMkZFERSvQsUm0WaYbUpK9Oo5hxTK2rtQSotayVI0LiBRmRzggxkFozTZ11AxGcJmc1oloSsx8d2u+IA2wFQ2qDqr3CFXKS2Q4U+il5e4rUUtvT64JVXDgHtV/ZrwGT91KdppYMtmGw7rpvOeXls83tx1zXzTlMIcgaghIHd4/mhlL1/cRIiWTTiw+i5K7kh6aCTRnILgJVxJVASyZM8nECa6zWh24yQbWwkRtW0ylehfUmoBph5k77I9wBU3Pb+2c78gw1bWRRLxAG4yKA8oYCEmtGxrVcIvpi6SXpX2IU1EZTMlZc2m9MlZVI91I2dCbogi8tW+YxNC2I0uuwMoVkeuchZIO/UE9oQAkOXIoG8baySHQvkxmkUxEyCQKjQEtTxJL7kSMCouCmjQAEFuiHpPBGHfGXsFlaCel65SOZhGzEfQR7hs9YaNWERYkAaZvAWAuVnM2zon8YkCFJF1puSQKQgk8JIj/RlB/iq2zZcomjjZcmK7VOdIp2JS6cKxn1FABgq0z86KUFYYas2rATeraLPKnvAqrlZkqrjkAlC0fCxPnL4bLJYOzJTtmo3OcXGkRm/DSKCfUbIhEmLcbkvFFVcHElT/Lu/77+hPJiHkRqJWhikv6CoJSwVbfEwtBM5QbeLFgIw5DTQ3gbVizl8T6PYG1CSOj5DNWiRywscziOdMj749NNPHz58eHR0NCQyKc8IO8pn60qwBUnhTGOdjcDywJaXAFx4Npeo4WotDyf2vr9W0H2vBhq+oHouCuqcLc3y+7TTsPCHAgB5kywbPCOt5Rk++mbbkU5uAoNP97AVZQNpJS/2RZ8ycXET68bK8UlAnTvMlUg0xAJ6zqq/FPZk+yATOlgpzESg1333wkjiDkQ20kV7ZaDrQ2ybIt3U2Ci21PIZoS+xmkL2NA2AntLsu1Wh6bFhKarI2IpEhWq17lk8RsiwyIuwgVWjDNR1K0yUtf0SSHrL0a0Wh6JgRY4Tg+VwGcYRpLo2z6gHlZdNk6IGU8K3UWDW3TRMqPiKG4mVdzCNQ81rWuCBF3GMsatRC2eSiK1HpLlIiNl4oy1tKxQkNQAhDBZnrVmwuWBnqH3x/05cuilUzsrvjPKGxGvE2DbMV19EMdAfS2v765isWTynyTamIWcia3LrSZBhjhDyclbh0XZM1egQxKE6tVa48HvidR57bfGgVJ4tJRGtKnMglM244z1uoNQrgvosVVvhvcrXOqDBz/Bz5ej/oUEjuSoMj2UfIH567kCeG8ir3rDUkP6MXeoiXpaTgyXhQh1NLFhGEC+q6rBaU2Lwuid/enp2fHz8+InA4gdRZq5JLSyTzUMl1YwjZThZH9+NgzJuByyrii6F3RZJq/+gkLcCMuD1gg5axe8N/vH/8PdwXS7VmRnuvIxJejmvLPM2+6aJ93wftBvaiYYNrCz1ceFGLuTKjdPiytuufo4JgAq5Exnp7YTZpqaHczmWuEVtGc5oP792brQaNn3YUVNbgpmNOBlktwjWpHeAxC+2mODzHOD6TQLU8GGBSRyZloGQycCxoVHDPu7rBaNJLXQBmcaV5LpO7rV1p0uGbXNY4QKKsubqKicoCzG0uvD4cZwzAYErZSHUkrZdo3+mAHaONrPro2MzUF/lDXUBTZNQdXQq+21w9mF0opv0UHnlr0lJap1zWLx40ULt5cXUF75jmwi6+iZ0rkjMHMtoYtZ5UxRs2rVppg+66UhKpxQL6F4KCCNEJhNCQyOHwQVol1wsLRrtgVbuzByIm2LqLGzBOClHhSJrqWLrTAYF8sBUj6SljS60mvpUic9Um3xGf2+hxKzALYGS0zaqVadv09zfGhF5ynQOh8HSRnUYKjG2nJI3cbRZzDHcMYurMpAhv+xbfVPpbdJ+/GEG9xCqlSVUQIhRTx+SluuM8W14ICmK92xqB2K7DyuSzDnMHsTYnf7wSn9fDSwXJ6gcfSNX9RYM87FA5VTP0sB0zJv8UUAMX5Yd2t6nOjo+Pjk9wUEseYcHB655g66/UwmHD69lvSAOIx8V150w7yKAsQP5l08MAVSnL6YC5HbDUY9f+Jmf+IH6nKNc0xyKGaKV49dpssGKPnF/PJPj2DxHqCJHsivMYAu3PABz6rBaJcTovQ2ibpBwkNPO/CWKbm5D0SIym6Z1kxSKgrJGEZca3ZRVUSLaBUpXHyZyRxO8N7zsAE8U3ol9OH70t/pYbqSdGxNlWIqpOUwYHn73rhu43QJGupaW7i9ZtfwBXXaJoUfzaQJHLd9gbK+2cAFhV705MkwAt2InUvzXWoBzsrYDjsMpL8ciBw8yF0+tTdPoJicZKnGmoTP3DytOG6S5WT2OZA2eAG20zPWz4EAFbwaGEUFFcOTZKBdb/+qiMgmGOkUlR1MLlrVkTW82aZ4G2QCT8Y/86U7zDj9UF1zQIKm8OIu7O/JrHsMfeUWc8YRzQ/GFSU6A0mTQ9ZfEmtVy4jZjv5Fg8vilSz8IpKo+CtNhY2+i5YYMCD3Uamd7/Tp0vASPSc4+XfAbZ92bXRsCfQtGCpcV+l+rC1lMW+LVsyTSHMeGZYSU/LLfwI+hTOC9/WQ6XjzGsWimwhMUbVfZBM+hSjlF2GLEguEdqqZdhIEjq2YL1TTLSoqhGignU3lrLirSzjXWPNA0l+X6YUMrGuNAt/F9jLG/t4+JsCJxmCFSqtj4GQWhZHESdTxNpODCqPHCq53NtWvXbt26xRn36wIwHHz4RCnjlzQYySoFK+cJ3nScvdrCG8V1QGAVRXAyLxFn2ca9JiNTGkvXGdSvEYrWK4GW8YY5WqSpW2xKmOwbGBdMnw7aMnZguAV6MMa9w7rgDRSwRVWXUgdqkiaVpmJ4UsyhnZM54ehUWLDQiDDxWzlt1jsaZvghNh3MgnDKhskEGMBrbILRwvPkrJqA9EnDzk0rKsUU6CyocryJmFKLXW8cqueli4KlCqIahhv/Uk6v2jQvAWT0AdOJj/6ZA2KmlgElURW+ALr5U7GYwbup04+FaICrOBHBlqHjatwsoXM3gJCRFhu1BpnG7F2Wj9w5JIiYSsz1smMU/6uxDOSExo0fIN0kbIZitPcDi8odmILspYMAS5GsUR5qkpCdL+biyt6AXazaCDERb+FCSf1c8cBSyx8ITAjqGSs0WvOBLPy5Me3OdOOrWdXVR771eaRJ62iAQTbBoyPsNeo8y6ADGHIdsFZnO0dO5TSEw+ighkzghm8MMdbUFiG4XQm4InFs68e+30oYW/KCZMvnkK13NRoAb9YLOI8+02VEFGGkZ2bclAREsKVGiUcxzzJ/CfTVGC+60Sm2FnFFnhOfOqyzN2NhUkzTw65RfRwotqfFbEb/zJPgbOZS8xb3AVcb+wc4CPxRlTN4UE8Wm8ej1HALYql49ZtDrhEbk8mnbXZC+a62O7SJxax17gdu5dh5d2A16lY9Onmz/LHadlCQtvqKOUDwbKwqNbCLWQN2uXi6rALfwViwuQNccXjT0+pBtZE34XMAzThgD0XZkDT62YNsT+LOrhAdjCAkizvcjK3pNyQjcymZUo09ukY7+wOmL2deeugGtl7tmhZTptT4/wKDOYgJWqA0zrWAljKioSotVDEmg10XtcgQEYAVyOHtSX2rpJXquIRMyYGh5drOa3ywwFbWEddpN+GA5NLwLsgU1ksWsEl6CegUM+ScVgyAhby6eHGolKO0tkFZVKttpHJEUFqGIN4OprUXDLViHqFL7TCG50oe+NC1jHcyFKszILKJsuFLQEnlxAE/N8m90/IS/ZEHsFhiXbl1YI2ygt+s9+cQagqAqkKjko3rjSM+w8Z6panZACmveRt+qDyTWwMEWLPf4M9L/KCrlphp6fRvLqg0yGDzZoeMWy+8UFKOaOGI8BLIIM9sPktc7WtKtcwr7NlhyJ0rIS/mlDuLrm6TmUoYXWCegu1u51l3cB3CkObhBnvqOHBscdhCrMk0gk0zynO94tJABcxpHV12Sq30ks2CXYXO4UWLLCZrx08j3LcVm4nRONdEXjhWXx80g7wK/A//r7/Tu66qMO/wMc2rUZ9ZqZptygAhqnw3TVT5E5EmR0ZonmgwlqJ634CY026FTBtJQcLitghtL8AXyBE/3wDWIAdvdjci8N4FNy0MUSc7srF149KFC5daa1LAXFp7ImG7JUmmkCshzd9sXtKpMQKUZuLygsFi0pvHNNVWEojs7mJsjsouWuOSKmJTy57xwMwv6K8fHI973n2DwaxvoI8dyZAg9Hng+Dmi4CvPxC1tEgE0etbjsAuWsxcCYPbUvjUIyzADlbgLz8dHdM0UQKupongQZ0oyckt8EqvJVfwt3JTlvBDyw7NnsjBGEoKnVHUIKaBqYlYWKRBrYXuiWxntauktoisWNUA9jIuvDZuIylQMUDXRpJuuTmNACcEZJ3CWY582sa+X4XhtcegknLcnFDtMXQUXH9kbvPK1m0XO5diiHVFcvMAIwG9GwFRHE+M+nRInTuyKsCnngTVYpqtuTjCgUQ1mLqcg6lw31M2f2kUGgCBMWS1lDj7nasoIPyRevssZfFiNr3aINFaUFgy1aVCMJjLStKahkZh6skJdg8ABEouiCuslv+kV3Tr7J8SikiuQ6qhWN8KSAqCEPtXrYtkk76XnArC1a+W2VIFksLKuK1BCDRUzhqjHeDgeS5OEy7ye5/+n/+r/vNpfByy7v3f4R//wv9dHupojWis5oqaXIUv7Y3lvgh7kvDkYiwP7ezcLtRhg2xzAI8h0nDmq/q47cXFY04rr6dGfpJoJ4vsAmhW7CTQ9LCagETK3PO4j6WV2m0uRS6wp6SO+MQ6S0PS8YKimxTwYBBpUvR5RbeQ06X6OQ7HqnEIvselGC2WKZnXBlGMAosabYQtF2lyBMS6He90yblEBAyKqFaSngGN8YzbxeXlvjFCDw9ImlgARRQ2bbPcMh9FjB46qNSich2Uji/OWrJqRzwphROKttotVmHRbhYDuOEywKBIpYzqsVw54GjYyNC6Lz8bAXhuDggRR1wNjm9ajWn6zmxn8Mi1nPWoKGjFwQM+yOgznXVLl01NyzrqrWJiIPyJSsWLzTetlotnQzHOoZ3a/8Qb71oPDA9npABNuUS2I/WjtATizhDLBUTGbKyGFtZQuUXMALBCI+JYD22NanzSdpi22alXub62GUCg9Bm08iSwMowG+pawGlEoRRB/25pZprLqDGgLNsF+2Osy5Ql7b4vSSSoCKVrWLQIbvDxsTR4j8uKvEgGokL2O3tEkeiNSX1fYHQzJlA+efmtTAQqUmwLzRpFPiQE/UOQG9zXz9O8y2s2Fw0jHeqIcv/X9VLmHe+fUpHvnS4d1m2rbneuSkJDtc74T/9r/5v9T1euCl4H1vkBvHGEwomTIWh5zfwXNglS5Yio+nRaODnTstrySIi/V1IKOhbQoQ4QQMptK32SoJcpBzycCLonH1GSmfyvX3YPtsem7aklt0gundFaaJks/kbzDUNmuOJ6VTn09LmvU29RSHJ+zzE7N5egvq6EHexg8nrYih2kGbtoy57AsNaEZVsFyzQesyJHwwYawMRSRllOpySn1UTpyeBhBHmYH1DHM57XcnAUyeoEjJARsl+wZU4j3FG70ZPqCCIoimkvHbYhMZoBcCP+VE6U0HGiQeddfzC7Rjf7xHn5hravtlsReYbzSAb3sbcJHzCMiQyVyC9Np0psEuiRZYDhEcM3YDiSTW9REKYBrRSOp9if15Vq8LUpHHTpRUwnQKjQNHHDOFNtMfdfv7YbfDRCUxp5EAiKoZL+lExWoeWOqNQ9c/1wqaedN4xum5wkuUMIrN+AVFVhM9tTRvwplLBX21Y+A5XbQ0hRZUB2LfStzHh8CQ06W+O2hFnCLNei8VqCRngyF0PDXEqG0S1+jUHw6Weuxbbiae83yCD274r8Zoht3oA8JKzVTaSaTqwzV4wVtafQsEGB8FVDxATbFSs8O1Kqvt9d4370lH3gp2+02DoVjFT6oLcN7ZBVB1pMx4cKJZkAqvDb6flcPpbUKzMmTczQQ3c9xMlMsNIO3KO2ierLA4NDbEmhfdzBHO7/YPfcfGyEckSeZisKIoFr3o0TiYm1E7mHB32D9cgChMLMoEzx8O7IfLTnqYl3K/I16D0U2XWUgilUODjJgaWrNgrFfVUqKAM5zNvyEZKlCb7ySxbTJfwrSighljnnm5bPelDZlcvZbxRv5X6NmztF3qiqZWjYweD9cb27KhU7ZMVTrDrFYbZe3gz3E1iiOTFB+GIu3GrUibdjXJIebRAaLbaaIgTr1slsIQqRm2iLKm4EVhy4WZU2ztI5UYBqljQeScgY3DC20Uj5LnSohHu4aZGIMV3cwOJUwilT3ih3Mj3gEvT/koUYSMVsMMMrIZRteo4iwS7/n8gIYMlVvO9bnweA47KrKPP6fJjyzgNYE1nxSxfJJbbA8lfWXkrNVVQdaqi2demSxSsKHPOAKmVQZOjyo/NBuVxr5EHwNeOyG7Tnlsvo3Fd8gFlJarRuigczgsQz6Hl2gnBBby3iDKYt2A8tgQaJ6RtRYbGa+wNGUlewkftqWn/rboSAT60EdnUBtDrPSAspgrKJQMFRhunyM05pNSs2yk3QiCyMlj2+cp7yUYM6ZMLzMM26x2hqa7Zr4+UK1V/N7g7/6d/9s4wUrGY13uWcuGeU0CLQgrCWW6mxfHXi6h3T9htZaXG5lALwf1WrYBy0k85z7eVaEZSMAgR+TsA8R2zgWaf+ayxo/FWAlEdtcg4jbqOCXOzIi7qSsNwfdBk709B5B/C2THH8wpBUq0SQUpdb3inQrTpzEo4/JAvf1kw+SCUB5oGPMxDFnGx6TPOlUbnZoEVVixo6REgcJtnC1rHRffwEAK9RssytmZ/jl0ccuxk/DridpIVE2v+xYhB+xhUqC3J08AqzL3bwZq1KsXgGEo/tscbQJltn66JWHAItu8RA0yqW2xKUALXdcEsVwxzE1HIN3dlDA+AWugNkkY+nFbiOgvB3xAwZaeQRLNfFgap5Qv+VIZjnKQkyXrSUDfTQsKqlwOcNC5Fl0/oXmjy2C/PCQKLnYYbM6cbHRwQde6UtgLnZW2TyqVcUsd6Zy2FD1VVBEht9loVfWGwq6otTALrHVhmp2cNBCIgWmiTjCxzjEeEENsTZASVIdTVmMdeZ9LYxqiVEscnPRG7rFhBFGbUrgLQra1xu7B7swco2YZ0IJMw3FjvgCCCe214WghjlnKS800w3QqXujvDYkE2cNgJFKg2UlixE4TVEg944As9Y7MPzlm+IQDyIAZS7HHsX3G5jYAQhVXN/pB09sicl3C4jJZnE7AxYv/3X/7363y64BX/q3cX/nVX9JrRiEYE5eVs2bo663XE+U5eI0jKOdK0aybjBCa1zK3amtnQbz4irr5j1Ni25kq3ngTBIiN2XlmSlK+MHIMIq0zGEiqxlgZuZ7pho2pQd3CUk6QHQRxrHt7Mw9GybYewejHy1Ra+oiTXFnACH1EsFme8zbV/OTAa2/hPkZp9q8fGbW6iR1paZ0yecoZQn2bZiJ8GVJh1MzXlac9asHw2KAFpnQoicoazVgUAyIEVWqqu0P0VaY0KGPsODZYHaEpKagv4s0347n6UjPyTeCmBu/WVFX0nFeb1qjPToAi5EQ9el/DEqdbkIdJwjs45spLwjhpkfotftRmotw2WNuuZZC6p6XezkXDNnbxBUInwhPkUZJCLf4KtXuvueNhvF2Hng1DYMzq3dqoJO8kVxXV7lG4I2TDQM31d+W7XDukMq2aUdXIJv2ZCNeYKcyRM5uw3RX5jo3ut2raNNEJgx/Iub1TJVfHpUMu2ubc1at8AA7DLeQqQmWAjDV8+pk26BpF9KJKqS0jZfEunXLkR4PzSRcBxHCeLlvHpfVfx8fznEV83ocTGLcuJ/LxDJ6MpjCcAcPZ4XiirrooaK6olQNNtcTVz5Q7qb3oOlNFzSwuYv7qX/lrMn1NsKLyCqAlZLIXEGNSM5y3a3A3HaBM7LRby/XhFhrFQTWNXfW5WiwE3avvSz7Dudh0VF6cAZoI2qm/AXBydHR8dHziFzpPTr3JdDIfOnh/qAHoZJvSactfSwjHSCUSpkfPraMjkmAuGHKjNPe91Efbi20I8vImPiN6xrV5pNCzZ1zFkAVYe/mNN/a5XjEztMcFro9h8Rrc3nCgOWRm4k9DFXYJwwCskGUdFy7A+Pj07OnRyZOnx0+PjimfnnLx5O8IUcFuPwp1eCBaI3SntsjSt1Gb0wgRmo/GounLLA97Zw5LL1rylhdzRQx9nDzqiffQCsMO2MVP6qK8pnkaUol3hxiQVh4ylCdduGbFCOqWWpPIPZw6mE2LX2vJSHBiVrfR3I1M4uTp5KfKSJy5qImj3H3uo/GxUKUM0n5RVFoNKKbbJszESV4EEckjFZ2sUk8hmbWFNrac6Zp7HiAUbD+ZADf0NbLochSgJCQgkWRnZ1gxGpGOks+sl09ciBpfOmVkp5m66ZvR18ZaO9QZkAN0GmdL5CGDpPC0LmI0JvSckoJq51vGfoWLKOmKQvL3rJ8zXf5YPLGyXRrgf5OU9cqaOcLaqRJQHSW+oxVQoZlSp+oJDyw+edQJYNJNq/DazNE5G7RxqGY5leFosS9euOxvEc6CMdqD0W36DpluY8eU8te5ZCwQM3DnyDBDaESdeVK32ccvqqk3Z/iTNOPNGCROu0QfCMcFoy8S6tXV8ZpgbH11KJK6Pm+cQ2mxgpxbp3kcIWbo004jnmsuGF+KM7G3PRjX6feJf2Qe8KCJ1PNzCGfSo6OjPo6gYT6d6LOJPt9yYidLnz1zMfFD1zWlJFPJxGJvb2//4ODyft+P5a9vt+73Wzp+ur7dqDSkaRetusEJO7cJHsYDTt90RzKo5uYsCp5Ju/DGe/XGSkNBcaqAYX3aS5nFMEuPnj49cuVwsXTVpIypjMH8M+nKyED4HKk4Yhas+CS+zF4wKe6rA0U8QpQsy8fkRaKWjjRhEDyLu8ESm228/fv6dqAvEsagpprjPOWbDdKBxnFqAne9NdoOSTuAyRz5TW0OgLpydsegZcXScRJvLRSGWHslUgXFKLuhHrkME77LCueV3CMhvXColkNTQLsktp2AqydylLpACRs/UDfFFtCBOJJybUvES52Qgw3Tdt9Fq/8cxUJlKePNaWTOQlIH4PRe3a7lnQEZTNd22Kju6iYUx/Sj0xmU8bKtHd/5EIQqfgdrYVVWry6R4QJb7OkQaaFrNB4tDCbUwhZBfX1fgqQTt0BwpsmNZN/tQnV7tzABBFJuyksNrFvbQqFFVe4u++pids1eYGdJimgEVLa0hrnm1i2rLJxjx5xXRtqMS9FN7NcHr7xyYAq6a4SgrdkXzGLeRg43L3eZFvlnhlCOtcG2zRM6B03g2UClNqAI2xx2clusDLXbEC87yDx32+2926Tb0uIBMK+2gNTputI/zpPb8FlSWLuMBLnCanEoXLnCIRy6fkwOmSI+QhdJ0NvSLaBFb5yP5HKO/jUEFLpKQCbRIENBS2FU9tqfo3jDc/5ODiZlzrFXVZqihbxRZRgqR/a5RsssyWJgJCylbJXxS6C0l+G7awsNmJb0dBqcqXD1ncsBRKstOzqmOoCzzsWE01+HLcxjcfLPY171NvPKbM7LYAcjZ7PRN5ronsAM0oLhn7sqAD4Bueb0Qd7QKdBShIcTkD72iEWVjhXidAcRXiRiT1j4caa0tirAqQfXWR9mzV/OIBaXbBqSrxjeNCnrekGkNjGgP6uTvTVCvuMzHO3dgVVhZw/KrZJ0yU0BKac4ZXpjVHk61H1Vepd0I6/R+hzK9c85UlFL3wVDvEGUvY1eQC02FuR5z/LFf1RbEnCDpozGNEJYWsy6QRyIAI20nbcWY/BhSZNTM39enM7Vid1u50QabR3mc6TGBpuSHlRHDWdFj6oLGb3k5c12ssJxtJk5gF4pF3te0xvCWo+n+rrgXKHvEf7+3/t/ct5NSmRElsFl7K6v2jDOCbo5n/MKy4tBn1WjHFbUlCKMRqA8SU2sxn2+DW8fVGeFEPrP9d7tZWqHaVJ4kQdxWicVQw/WAETTZmgbdoI/U5j85NFKYIqb/jFXEqp0dWzAJMMZp7lAHi0vw49eJcZ0hpfKpE+tMbEyesyECENPvEDATvOUir/n7Ef63o/qI1zp4wMDXXvxYpfVSt/b884systzdE6yUoIRXRx6OL1hAwKmnOMPKrnukE7r81f0aTiDDcQ8Jdi7+oVVTZEpL1AQCuw4GRnvXbLzGAkx0SmVPQ8yXl8uapxtHwWjQ1iAOHasaqbIY0Z7TY7YAmdY6RIFBVLIigz7s75jRHF5Y2YctYOPWTaKxqaEaWpUyzYM7TEhGwLYIEylN3cBw3CstO6pguLkEDsVlE9gC9D0R1qDoSpACJN8srPB4rxqWSzogqRemBgBaTb+ME3gilM9couhJgDJWVRCMjktBufKWo6XCLGQt2vptmYUw8bgZgg5DJ4iBLWts1ct4CMg9Wqge5hLrbemsdRat5rhPCBxN/jIOKrkAjN3yht9h48qsUdeXuIM92QtcTpshu3SUIWA7ywpc9A5UNd23lLUDHTqIISKI1u8u8qVK8MpV3BNlmjvfqMeXdBe6vvKPalz6Sf/+t+Q92uCCckrwD/4B//9SsxAE/WSWQEji7xgmscHR4cpSM9vDTrStI+ROowenIq5Lq4v0nG5Rbpk2+An4j7d7K1SmpTVt0jaP3olzHbP6WVovTXYlGrC+Mu4820Ply5yhLKzdKmjYhzaqDyVttShJulc4Ps0xbthqEIXU7c/Z+Ig0JqIhELuVdpwWGaO1cCw7kVDjb09f9Y1lBLYubpwbM/hOenEJ0299Zlo7XPx0MoQgijEw3DOVORtnvpdYkFuIm3oG8lqTZ06bbVJK+YdRouHr0Z+w2wguWLF1UBEZZnazlbBVGgPNShDXKWi1GocdyNCa5g4m7GUGJo2kKtUKcUmHTr2mEMhmDotHAJiirJsqy17RhUYWWq0m5iLbURQaay1OuAhyYa0FUUXKJlKvmKP21XJUhOn6MnJFHQcI2xcIOm8b9YO7dbCq/zU4yo7jGYBG1YACEQqIaP/ai+vhj8qoU78hNqEpPj5HOWlL7CIQrML9uN2yRmZyzSsfSkCdCp7sRJlgmhfHbv29d6YKnAmL1GBgr6E8B5UGrlWIyszHQvu6r1DTMbOL/G4VRmGZ4yxGcJ9ioD2I8t47VQe39MB7yWSWf7iC1ftaT0XmLahfAfU08oB8/M70kVfrftIn0EMDu1sjNFOzh4S41UGOQOcgznrv/jPf2Ixfh3gaH8lKNeaF5eT8AQ+9ZjCOmdmKOPKaRxAqP/HHfdNlgCmg2FtdBY2YCRKYDIqMlSSAI/rU9bnbjHtHx4ccuzv+4AjLYCpsV03cCJV+irgfFaNDJJPWaMQgKAaaEoB88x7sZTpGyYuMbwqZdc0bdDeAXIHJLYQ7UEZNQLYn9usQGvaPQ0mCC85sGawcAz0QWIK9QmIS6JfFZa4G3XevzL7dYtYQ0sLbTX75hK3Qay6zVxlVNJ2IVcA5zpNobNAaTDdBPHmS21W1HZYshlcq1tt61u+H790E0ZYHOA5nvN7DzuigSjdMrZW7o/r5bHjt5gKo5xUm16jIc3GynBZ3NWQoga6xMiASqJtxTnpGNqetWWurdba60rFzBsdVGvVaVFXW1g/kgsyfAgFdCgAivps1sY6bjEYNWVUJvKibvdAcgbKowVLoThM+sbOY8gzI0jkvEPXsUCxvNWwk6N2YG4CBkW+NdQznJfrxp7EiSFPc0hVEmhB/cqrONgy5aCyjUr4DrYWlsSXWItJNBsHZy8uPGOM7u1fOjhwo6Wl3eYFk6HLBkTf4NQxdAHFYWZrERRvtIashSaHSJQlTiCRp5ytQt3Aalj8OMTh8FP5aVT2he5oojlnSNCL2Ws+cSXdN7zXCa+8chguDVu1ARq0pITRZYENM1g6dsbOW/15bLZEUxqSoBDpTPFgDEY56JTXxAdQ3ZE0f0zoXZj7YNvFwvWCGWYQDHkjc9OTwiTKgvLBUwiU0GJom8WI2VKEfmSRf35NPUFgjJXb7la+FJeYwFxH6xlAAm1zvbt0oGdptkDL+6NZD+UDYbqZ91kivJflh+Q9EZBb6NrJoOCR6/Rd7pvFYyobN+Vv0hXVW53KD5ZjFnPP1RvC5rrlzqP1gkjFHGI7prLYLbohHaZKwpmeF/5iEVcoDbrhpjklFxngbj4QdfqC7yiHK78UiMyT9VqmsVqLog0GvYYNGdEh2791bT2jw0p7uW0o5hRQ92QazInCSAwBk6OSgE5HSNVRdSwvJZtEpKBDGFbLwgEZpoPgoFqirfUnUuikhMcG0i6x5zCjk7PUwbhmNIQtmtHTvmzRh7khuzCPNMpI3xSTQSTLS7bHdYKGUUM1cVeBjmBjLtU0bBXOSiwzaXaj0YeW9LCQ+HFh37cHD3fqGIWmnJTpOEakyYLJWtts5mR1mgAK5N2sg6tJGEoGle9jZ5a+jDMgoVYve6ljEYH21kJTnErikvnC4+uDV185FizPLN/pr2nWKEMd0ECOrWGSUwVqQ7yDlyr2b7BwSW79uLJ65jy2EM6TA7N1JhIuAxJ632YWj56P8tZ/G4NhTmHUVUP5W1bcpKJ9Cp6azUE9E1EBnWk0om5f2hqrpvZrRcSKGOwtEcbU8mHcA4w0LV9alVKIbWZwjkh8CogrjvT5uNnRecdLj2M/LUdWJs2maNhLohK7eWE07Rg+q92O6ulYeZYQZaZde2R7XoKXKpLuIN3opZgWWVfPOQzOAoWKl4nUC6y7wsETXYZC2BwinLmh7JG5l9iHtDhXZJU9VxS8UB3idldDbrJfOhQLdixGAVvTMWxaVleTmiyBMHsfPZU+cinUAy4BnSyRirfVP+wA0UYvuafPYpxmw0F6eodo6IGuI421HCIQMYGxUbEBKwFlCYEIc11yPZ2jZWJiLcVrRNToPstFZfivgdDQAVa7WkEh9uJAbfyTSAu8h7z4jC2BlDPuGhHYs7g7lY06q7qpjiWNbm9QtYkEjSXj6Pjp8ckxmQNPx1dauuBtEC+XhZ16gjm0vG3vqN3ioSrbejr+RtFlYKqACDICy1YdPWaGE5n8RpLv1LUQaCIA5CmCmwM4RPLa4PtZObJS2/AGBVuAZbywlXceEUn/CkXamfLfA/RIPEAdmjnrzxW8BAuEkVXDybJHWMh4UIeOM6m17lB1lTeTu0u2oRDEnJCmHtVprD6CVwGRjidD7SxGlR7xh6S7qG5hWMj6aAJNx0rwRtWRIkS2XFBeTWpOz85tIJAo5rrZbrqjN8KkC+A5rqBMK3JQcLeIUh1mHgNpAoFpn8DVKsrYNOc5QknrUXx7z6LIK/BaZEGNG9QdVEicsDWluQZVj2KaQ3AaxZC5C7cE2N97NeX2rPUuKKsjeVlmJumhcx+MCN+BPGerbeBFoJdVy2OU2dzh9OMZ5LjXei5wxNu7MTRZ0WtTrbahsK1DVFRID3/tv2l7Zvzhks4p5lszIOXFa5PgDbKdllM8hxgAiljuPp+G67an9iGYdmC1cF6Ml/IDQ6izHAKTnNuoDjH9RRsYql1DmIvhyKvZBqvqEEI8qJEMXXaMzlDPELC3Q37jpSlsFolP2Q2e93m8KcowPT4+Yp9F5og3MJTyPLffw8IUyQS6Vqd1Wrca9DpgYOfrYNNQyJA+8PbDb4g3VRM/GG7vnGqesxI6g7nz3d+7tMcOEq6i5Av2S6nw2uCVVw4GlFPislLPaXZhstdkmgXSKXocN4ZuvQu2WAnjWVt6DWtpHEfbVXw+RgiUXEIAMAPtrLkSgCYVJqYig+PkG8yVx0AF1RM7gA9lmhBPtY3FOmDvh+0v3dVZhiqkRcVFY1Ywv9YEEv2qHAZq7GDM1imWHGwgIAO2O851cuGseujf7zWaOaX9+EDgffQeEQ3c7s/uXEduwloVdMkUJMmZ0KcCdHbRNjoEcBisteVxIYPCFdTOsWkMEWnAtu+AMX96RhbCIrp0rjKNrvD+1xBMrhcyKdEgZZbP9U0qxXkQ1iaOQiJWh33V8aAO9PLTbAGQZreHgkeljdsIaQKoI102K3zEQZjFYzRTH0XbPlrRkjMFEIqCn8lCsqzdZNFbXpktGdCgMvGkAIYECteypYTLBlbQSGChHfBiawKtvtoWLkSZNopZ7WAwbrQjKROyQZjbraJlBKCfOyYKaO4BbPo4wBxOuHcIVf6FA8na7ADOSZSlBGeQunKAJOqQvVCKPPgDqw5qJBltgkM9xwYvlp28pBudvRiBN+yg80n9o6Oz0xO0cypIedE3SyuUWDOlDMQxzmqojlEkqY3ewIqwoRxGnheUHgBKFd6cp9GQ2KVDXto6PH+BRw/2/QTXf8/eD2CPh2Ugzg/aNQeuws6JSQ4Mcoim0+LoKwv0Yo4Km56VGBssV9NUa34e70Ii6J4KsRWcZ0zT/KiMdfuPduLnxaZcFoAP0sqPvf6pUVd8NvqxxGVQQFO/0p0ejhqXGoIlG8Yu8RdB23yflfXja5CWrH3/PyVSdgoMTIu8e88i1K+nqmIQ0e1WG52mxADGZNWTVJCNw8+RqWimSP8/2SHSaXcxK/3IUUcBGE0eMe5QQDyKYXzI2g6xEwFCkRnF5aEzLEOuWsF4TI5O1ecfCumEzCBEUChCJjFW+A6k28Vo4iIjWDjpz3Jf0WNe8c+EeCl8gT396yp7ajDm6hSyPkCBzOnQGjWyPXt37Tt75ZQ0XiLQtQzZKOnr9+o9bJ85YvjY76KYHqCBDVpMBmXeeDcQwzSR2sIJoOrXsusQtcFBynmBSZgjNldyhcruwCdwln8yfoafLIYIUMexsdd4EFDoDkp4sSUfJeM64ej3pyGkDaYNwPw5E4Xpl45lWlr0JU2ZBo2d9PLQicVCmUHCRqiqR9HS0dzQyiHQJeWKtXvzscu6D1k8Z7U4enr09OnTk5NjWDpS3VLqIJdsf9PBr37nkkxG91E/ZW0v2ccHnC2sseRJoAnsdI6FuqnYJAH9GqGa+XnPoQEFMWzgYZCWZBlYeNZPZVrbZoqLzKCqx+uGV9ZAz3AqwnhAG8bxATbTrdP0m6DnV+zxoTB9NXLob7N2IkZvODKfRltAn0uK1b6xagrzjo7/3Jt2myaBmozG2ek83NNSnfoJCsWrOXWoUlrho+0AZS1MwakCYEwN5LGaNvMicb42TAAcUDkrR/41yqOfZ3DkzcAz/b7jYLZ1sI2pOWsRLvVkBDg8fDDXHOuyCjXSWCb0GSqPZri0NGSr0aNIZqVMPWLb9Gf0fJf8JaDuSKo8yka+BpaSXen6daW64EBeONIXN4VQxCF4z0mgZzfXmsDQwIzAcdPooaz6C8Ad5VNXVh6BjTJuRpl4GyFKHGUX0VYuzaBBlv1q3goqpyB8M2N6B2Hh5sopJU6aFPFIh45qYRkNmQeQQJ55l+cpnVBslK3+FIYf2Lo6QJ/ZbY9BO6MlL1VUP4VNRbcaBGAHMIyPG3NJxK46QJuSxzan02EY5KRBqkJuDt5mV6xC1e6q4sU12Svvcks48y5VkiiUIBjm7cdwVlwnSZKuafQ0kHY3mkQVWxh7YxsHNHS37k2qC34sOl/MrFdlkiAzp6Oi2CQAUJaRiil+GoXUGFDmygIj5bFgpMcvgjybd5uO7BwtYdwPSoyROMBCWafm5nwrf5whIapen3f9IYfXCsuS7x3yGWZglJMkDDR/HumxL/8GjVkLNi/YvL7Q4LS8rGM2dwzGNE/TItjSPNpiMoNQRTZXcqa0gS3BRtgrrc5VM8nFnLQBVcLIY+uJQya8HDXKYhfC7mByWpQdaqziC1vVk7jWIQ/ZNt6aKYWGeh0LGzyw5cPQrCgpvfYtPMmdgNr61SYxbGra9vxz2N1pBxvXAbqcs1MFTDrUf8GGM4a3BHu3oEG4Q4KfntRu2zxl8IAtIuFb20IWx4AYEzJl3X4wBIVV6+aJNYTGdXvJoKlVtWMffyAmKLamidISYMLwwrBtTSqV9rGbuhzSzPZUlZsIgO27IADLlYmmqSSqj5a0tT0DgY3VkC4pcovfOtWFdymIv3hOngbRm7mTw1SzHcARVDBkEOOXisEMcNAhoVcXbF4YRDXY5AfnobeykzIhgDYR8R9MeQp0RAaV7bxiMGkeesxbPOLa9JGeNMRKetjDaIh3XVuv7VOwuCkJn7YW/ZBtkw7mmqxJBQndSAlToaFtXrld85cQcdsszYlS4ACFNCt8S7XBoW8wR3uxAEjEyMlhQzfYE6/hCkQvMs3gCi1XjYIIIVPvPDfII48uEUJamr1WaAi9CqA6eaptmz3lzUqp3LccsoPazw2lPG6rsFD1zqRYCLbkscKvu2kA0wzwQ9HS1+ljqRFf24pWhfW2CqFblo/fyp5RxDrhSjBxGj6es87WTfoiTK5t/a/HxuBm17l9w2FtNBaHjmDa3IDRAhEOE3kHi8OuJRvzzIBNCI2RK0SfoTsM1EpS2r2eTUtejRO38UqMaxKEKeP+cQXRWFbQnAK8xKoF/lMEx5jNLYPGo1WhHdMurAY5dtGfQ/VptbsGMOE0n/DDMfKlCyWakjNqDmMdL7P4iJ+0ES2ifDyGKt1Gmv4ZLeQxdLsgDoyCG0zfjNiKdDdqZOJB6/RpHbwLmGjqY9fQ1GuftE0oqqX8NEuqfNiR2J7igv3DRHghWozICA/KNmuIvEym4TNkgtXFDFh4Mlpa6cZz+dKZ58OpVzFbWAFWDDqT8ctcxbC5A+RSd7yxWoa8FJ21Y7oAmzts6RMLCvlQkDj9psC5ZPVRFDY8jAKvcS8uZeifAFNmA+GPoZ6ewhNxcxnLiIBuY7j8PwbKekTIJIVHrQG1bovVNfC4pKMoBHl3Wuvfmnm30TadNarqNUlWlJdzAspaqHc8QJkhB6Uq2/46QYO/D9gy1fQfG3QI7w1Ii9OYI/KFZ6o0htdbMGWgPlAWicgL30YA1CXU+1R+4dM58XI3WPXkWgagqYoqi7wznS/zKcCynkCRCHMoV4LOsspWgyVNeWGuGWe6wQd3DfTmAao0qpjfBV03fzVSvs7jk3TUaSx5SgR1EUK2Ag6mYU4UJaw8IVxOGzc5eXTPK1eIMOoPp8nDEMef9QxkOe/kIqPryB9S9DlFNupYoa4oGcnyYhznzcAkhYkZ8qbnNbWrHE7SW7pCdOyZEhDDaBdT3tBsyjtJcJBjP4R82k+Nxd8dQ+zj2XgTDbxUoAWLdIjrFOLE+wAAXiVJREFU6Ers8P22/LkX3O3UKrl6GtJ/F84VXASa10gfEl/RjStehs3iiWTO0shxpTX7SqVYzUXwVEdU5W0h31r0Zx7Sg9sRwoYzsPH4bkjUeaYtDsDOm8H0R4Bey2Zk4FWf8/EnQfu2f3T07HQemJb4rBkZxCoTNmSOVLsYQJgEHuhosxYTP6WwO/6wgjjSnTs5GuV6giTlEFskgpurIXx+Qlb3gTjrBuJh7KKxd8A6AynBV1dV7qTGHpYDhRU302YWDKD3TU01UQsnfAC39HGX6pAzTkrlnapqvrqLnTD8StquvA36QqLPdLi47TFLwAq69JIgmjXJDLfXCq+8cuBEPIP2DFg/HD7zhqPTpN5cjgat8OII5lB9DegHE8gsrFMYniIv7xqEwYcP7sFPEMGWFjjBnWMQmiibKRMWV+xBugoYi0kujqKYIBVMmrVu7YymsbHgUm+x1b6QDajIlIg3NTDGMjAnC4jqpDeaM4vnh5WJowhCVF/LFCc7HbIAlFWKy6brbulYi4NZHD1HRsiVnh7D8CMBOMcWZZYhmZ4O4Q/simhx4m/u9vHh0VM2aMRUfQNJohxvaCnG+1miizRdo//0KmAj0ZkzShwbembzOs2jC2/rwCBs9APyYkoL7mbF8EfJ+h+xUQJtymbctgI4+HoYgDLdw6eFtITUSWWOI9GIgCS2hix1oxO0NljVGqYMioaUAHOl5dVMnzSAVUhnhwhWgZRExsN75hDEKTexsg7Es7E5YWdm1/RNUt6jRwBt9MolvZwgh5sTSTMgvMwJIjL+9UgbdS5ilpU4fZ5SchBSLN26z1MIal2qwVUntnLgRnrGTvhRjaUwLuK0eMtTelkEZoKaM2RGXiBFBS03ZPAdVqHVJSBBOx0Cmdukwr7Np7c5ICfwZBFoXL0e9a8XEA0Z0fdfSnO14f/YuEjwCCEcxyFLumfD1lvxG3mNWqGRp821A9ENWhqByOIxvq0jQqcIqmNkRWu5w2RQGG4k2PMMLoPYTzO0MTXGCboMvukzS6xsXyM4+F8VsJbpn4Q1HfruAjmuWxvRE/rlqw7ADO/dLIG6ZXrzfxx9iQtZQqSXjW41kwDY41RkxR8ETnUZUHTwbWgWgBGSkRoZSlhtHM3e3gxhNnBKNElRwEwaJLCkXaCxzhnd6qIz1RfCqIc20M9d9blVAhU65h+XPZjqBglk7+iYDdUmZ2TSKANSxiZ7yVhmQzdN84lxd6hk6/ziZNmsy8Do8V29pU9QUeJcTwGZJngRoi95/mhgnhNqTiv1aiIbG1MblU7OTpnN/Ul7f/LklB4tMyaLXKBVpbUC/Q2+3BLGBrNnVr4LhgwMCUTVJ2q7Rut5loKHnNy5tM58gY5klWlKG4JOmwEddsZH7sMn1O8CKOcQ0t2aiupSLQRUfINzErokENSFLCATllJzfAeId964uAVbJTXkllkjoOJGB4b26I4pDJ2u0B8tHeabHCYenZQsr6RKLaXCeG8WdpdOupEkNGbMEOw8pvjRc+rASF9aJikaIOfQGGx0UopWZNBtUAcnfYHEbDwW2S6LDe0ZpINBvXXhlHZQTM/ZYrbCjSLLVs4bI1sDVTx3hX28Ayle94D28eeHTF4vsZUiZ1G2zc0o2LuGMJDPAsd0G53xievMJZ+hGmjVwN1e1emTUghEiZlzxo1Oh6qlSq8VnD5W8XuDv/t3/686lz8g43Au1jQWlz1r9DZZmYmhN3IkAqy7W6lL/whyzC+DA6xy/GsQbUulztPrzDBu5YqxB/ICXRwhLYTVpvAaSuZZvWXJZTODd1oMTiuqvUOUTF6aVPxMJbTvqypMoDSRm4wwGsGBkoIqNoqAUiEnBDJd/0bffetkME3JAlpLEMgki1tgNR8DDEG+HYPoIuEOZjnxWRrpcb/8tXWNk8WztQ3ALjhoCsbQmWEzoYKMluDAlqEDCZTgA0g96zuXJyfH6AEaa1Xf0D/0wnokZ0PlQIMsay3K2YcLcnX40+hZFXKv2iw2dqIzb2xTsHznebZjpZn+MI5gFbUY5jjwXbCtwi5/zs9MwYOy0wJTSddMgKqKJv0UgdSd+C+gozCtRktlcCTQ2iYXIFuMX7qhrjNX05BYtUrSmCheoo29w5guioMB1ALAX/GhVefdjdi5KzVtjUEvjsdFqjQEliwOh5f4vARgnH+tes2YtPFOJ6os/4DInLnUm6EkiBlQcL0yxdKs7IMuHJrXvzfWTV1WyFIHDcIkAsOUFXfpvtQMByyP/sKWPrazQzDW4nYrt1D7xaWYLklkt///Whr0ZBgKdRpVVVUKJcsA9vMHQYhpqRYmV22SKroHw8CnU1m2PPfeTFGQtPlHo1w2WjG8rb1b4XpGFAT3ju47tclqXk0QMZH/hYs/8VN/S4avCdbg+d4BV6A9mhOPFnKnSD0xLtSjwrhp83/xpY2ZsMMpURRwJLSQa8DW+wEFGicGMTQGNdtOo55mO6S7Fw6vUinW3wkT8TxPDlQRiG7iGGL+gI0SJmxgqLjgWf4SjjlaBU8zoBbmhXl4FMzY0qxE2MCZAcw1SGcrY5oZEQ7jTwIdUJLsvOEtCy8R7FBf1UCQ2yeg5169ynBb6PUHdo/m6NP1h42qr/KOWJ27LALWfT9Z4kGV58UaNP4kldfl0cgG5BVDWDk+tAdbRlsnrwHfNcezEs9jEojQ4Mb6BUZj6HKAk76MZ9Zjg1askcsZbJkr89+BGpeBzlI7bJnO8xAKFUcUkpfhCoqtKQPuOF97qr4Mi3O+H9AbI0ThJmezhIGlAbPEDyCW6wbiK4dCIdnmQgp6I4TBkZtIuTBtN0oJJ7yo5VF4RRDlfATBQ5H0h+akGKRXVP8O6LP0CM/TlKedU6Jm0jVYgQrTR/vGdo4dUB7dZQPBTkO55qJQckp8OIcb9QLJE5cTatEsJ103GEzQ3XB9esbVsFx34fLz8HTOimG7Ln/18ggFwNmAcj4KqCNndILAU5rV7OxG03kCCLIUkfY1A3hvH/C2mr95MbfRXhBDl46WEBRF0Hjn1F+hE7dh5liQdqAP/PF9Kr82eOWVY/Y9OAs/ekxVF+XQxoxuBaFEbQ80zgckCaASecaZVBvQ0aHvLRQEMcQOJjqgnqfpAtnvBIRyXpCPb1t2/H/ae7cd25LsPK9Ou3b1kSZA+u1sWaYtGfARkC+sC8k2BD+AIbhFS2y6/YAy+8Amu2vvqvL3fX/EytxNAq5tXSQI5Mi55owYMc5jRMRcc63MpL0LRwoECRHhMTmrtOFT50JrIXZDkUSrp9cxhtfadaFqlvgprjXQUwu5dkQ5oKOakMNWlgjJvjN01qOjzxWwU7zQFMxIEe9CemX1dgqkW5K7km1vdDI+o5X4effHk1ooE1t2oND3bS190/wY1vxg62hGHeXH2rim/uhJIMPFLqp4PBKjYZjnkvQN222/Z3nu105k5ZG40jkQwYwc0ai0nCOzjkVClojS4sPOOSrB9wAnhh+AbF3WBSSeBxNkS5Vg1dPCpe+ZpXfPzNbnY60EsQ6yOVnSBEoodOPYxZ6p3IwcgXIMXaAUlrilAC0S6JkiLhzz5kVACwQxmB1EJzlzzgyd03q7fAhgZNwvjhyrPtn7j0BhXLYg0lDiw4bGxEx4Bj8D8eG8eEuqD/IqkPXZavGvDrtZbuBKWM234rln9B0l7oBmgFg4PAzIjhNnG3EakOMaXKdm4PW0sTxuii0L3f9ASSdng7FaZKiqQJqGaIBN2YMFB9R1WA0OKrbnD7n1YvDROwcx1UfdzzPqw7ddBFrfItlZqGU4AcNUAZeRlYUnAxLhOjSggI4LcTNCpSi0AxAsgpsfXFdq3aAn+8jpksAuHgnnJEgawzrwR6CFmAkOJtOu+lYulLsUbDVQl4Q1IV3GtRNWpE32pdCAmWTA1uI11ZF6qhtyiF21u5eDyE2gLI0bu4ZADU23ivUrUn2SHW33s8QJpNHce4U81qT1phgpui+P+dKXlIsQw60Rb2fYPto8PgBjX/hlSCLSFi4BG41OWgMaOQqHFsjE1VEJtKvlgO2DM8OoUJyP8pETR5AQDZfr2/7HddVhkeQpwFAWlmZh89cY1Q2oI0tJ0L4/gLJsnrMKqHtip27Bq7E46VDhzAJgfJRrpEZFi4IZHOERORnkY3IVV4rHknN7i/ydeqLFuyQ0Qe6ncTMBR2U4bp+7gQHtAyo+GMQe0izvAr8drtMLWQKEsczHgrNZo9SQ4gem+9ijOdkPbxqiIhDmhZFGj03K8uRFxeeBBONtGdyef0MA7hQlbgKjSizsMSqgQjuOzA0oTcYp1jgXNX3STc6ZB2iUbKfBq0IWFMEFHD5oU797qHpYR+dKKHQD1vt7NTUHjlz0XZMm8UKV/zk14N5kCF8SPnrnMKqLo/Hw4x4jjH/4SCOv8av1RjLjUdmYtgsn84uQHcmhg4XRko6wz4giC4YF+Il/JJnImZj+7Qn3Fj1zd/Mt99igN2qc5qtfDbY/gAYkiezgslADTn/VZbFEfCx3V2DU5N90goSKmxhY9K3ZC4u+aLI0Rqg/wgHe0EHt13Mq31NanY2WBwqpDWuNliaieJERlgU0qYwbRLTuHZ4Z2N0cU/c9Q0/eCHliedKolI9wZ3gpbNbkO1iavgtZkewWUo/mtanQLYs5gxj0uGZp2XTDZGeuXLDnNY5VSO4bQ/lEY5XTno2jsW/mt9KOZLg1ByNOFlwmfDDge5X3gir1kpfHwqD/B4FhyHRbnTkzC+MnvYuIiUC+SVOwm7PJChhVSqadk1GIW+Zo7irP69mgkEkO1fAsv+l4RPThr9KBaBElOfGyOh/2NnoaOydfc835DtkZiusR1iooOBeHjZ8OJAHvzVFWIvfwtGcDCjaREZ9GirRUxpUlfW2VKYed+NYbLQu3n2gSulICCkZW3Uh7M0S+/Y0NDvLjbU3fEdm0g0r1meWhlryOebm2C6GlP1A2wBWNeTlov4fBcGSyOBpKZ+DwtA5Bgx/uZ342aCXiPcjP/NTSv5Xgh+Ff+iEhm4c8B7Zq2giI7JljFvne6/cFfdwz9C8KRvY0vx/84i9/ZnRXJSbDTR6PcpkjgYbSKDzAMavFdNj1NuGbgj2UWOmHkaQ0mRfZIIkPmaIowCOuoEYseYv6B3oRuqHppkk9c77yHOVSvUhCliqdWLMggnV3BWxJCCnvJ7DnVL8kMVRCewCVD9DrRCCBtZZwB2ZKpo4sXGGA2G1ghNRfsj91cn37Ht3+uZFu/4FsVnLm1VEoBiTR5mRrEFMaUT0dvsGejngA6TQBP3zJ09RvMXBN4ATJF35I/hbtcG+ZMCI4fp1bShSr4VkVQOpyD2UYugBq1XVTzNmQ+ODBNzpGu7ehD1iU+VHI5BxJJgT9UeHHdzc6hUeQMYyHKj7HR9rtwX2IpLVVC+JGzwjtSVWf2Hu64Jgai8IqiSNrIBv9pVFohGIt6Qhk6aRhxy0a4UwEfctpwpMUtQze2rtIpe5ArDB7MhUsRGb0Cg8JNmm8LqXj5zRhZ8CqmL7Ns9E0QlvqK9UhukYvHvkV4ashx0as8m473TqyHmTzWiJ6c/BCU68Wu4Z/9bbnmVCwCjvCcakfXEq8UUEsGCw5K4WPYU0D9agNOTyaGqjzbhWK7ZgrIdSclUeLx5Jrq17SELhV8uptFjKw8E3/+MGvq7mx7Z5rc9CwKOqWL6BEB4seKppl3AphM17+i3/+P8f3MnCi8/3hFz//GbMYRgOUn4S4TOqYodvr2QqO37SLuAEwQsSIzv3NuyLmfABcBc+8hRgVRTMjRbpj0VVYet2UkSomIpASBfJME00HMjF+Eg/OMriS4fLcetYcmjwvx2QvIKA7qjPeWcgMQKg1l1JoG2fEt0ekGx5Jc3bmSdrYkR14SQ/k3lp88QUyd29LBXJfBQ8GWoh+tmYh9uHaVtVptuJ332Nngi08LeVHKwXO7vr6WglDZTROFDX3M99HeyMfg1Mgy0Aogi7UdJkLmMGI88qvaCNyXySztKqRVYi3SjQQ4UzCKT/Mb8Ew9OdHM+C537V3MsOgAKCmEh0dQYJ9DKpYjRRmJGPG0rdKviEQTh3qELJaMxlRgvNg/rco47qm6CgLMTiYsUSP4PM0cC1e4yA3IPURSybQooODOqth7G8RdPtMfemQNTnL1CRqPNg2zvGa8jbsDFI/+H2oSpvBOFYTV8L990WZEGfgkKO8HkvYlLhK0TMxYxpEq4HAQ0qUnDKzOK9IEkE0TgQMe5dAtXcaPngH9M8OwFKjRSD0U0w+YGMLNNuGddhNuX+AZJKIjjaqQ8xjMZbSTxcY9f+cU8KYZgV5a5Ja5Dqhsy07MR5xCEKCfxeREaWWqG8/+cZfT1B2aHXdt7u+O7WSqX9zpQZmChuHO0d/brU61ljtPFWxKtQ0ZdGv4XDm+LOd79NP/sX/9C/jexk4Rn8E5Ege1zPSpfD+jSCXCuFs0AYiOJTcLXdMQulZiART52QHHgEzIyS1vI4DqDdel4JDGK3IZ2CCn5jjtxR2uXjgLALam52z3Zpdrhg7lABIndtadZwDt0rX2Mw4HU+zwesuLPicJNxwhbXidalJk0PbQUSmdkhLULTkcqhs8VocoHq0Mn72R6CVFrkQBrxw3fHEW22cTxxIwGlADz2pW44a8WbK+ldTSkvxIyZoOKaogpfqTlewSoz0sEOozY0FsWyTRmfuOTihB5zlYndpVHseVD3cA/DWvnwmiAs8mTjV4spXTfOWvN3fTV2rj20FBId+aHWu7EFE7mgI4YGZm8CRcVzW/YuILLvD7Aw8mCbHO480HwtQb5KChV/sSO91RSSxoyIeMp/M82qsDpUKHDhERzvITYwj+QF3WC1B/RiGJODmvAFzA7gH+pSZeHFGBYXdu4f0cW7TsQQG2YAYPEUWvN3I+93AewvVKe455mHjuw6gafMUYA2o37FBm0RMhJzCMc96AgXSKN4gZJRBa01gMTQRfdjDEPdWX719+9VXP+DkH0zHuzP3xyiccCMMFdciR8uEsxKC6sTbqUw6nC8EH71zlHuCWCfrDZjuOZDzQKMXjO+gSBl4grKoHGjwxtJI+SbvzAFw5bJkBpAJxq8V3LBOyuzxuHkY/a6z96mriAuuMKpw2dBDYUJmvUZ3zPKH196UYuZ2mqlm/j20XxVKlvOJ+0A0q5U2E0sqYsgmSwrIKpoGIwaUymCwOfmwfKbxynrS5WfjLoWFVNOdue1UdCnybpQYrERdtH2gf79K6BSddryhDer3v+ctkN8sxEaNfZicDQpyyJt9f1emstlkEv9YTPfT7iIDw2qMcBWQSVlNF8Fn8hQwX3EXzTllOIfTGNvnioYodD6QydeMFRsdEFov2hQV8cCvkQGGYl2wG9h5IwpJTlwzp66rj/Us2QN1lduYOGXcovn7YXyCAfehpsHCwzM+nX8HpA5ghCAN0XHKohrissL2slvBHdq/ByzRAwb5yL/UszNTB3RBZ6MKBvaeATRLvJkf6hBu4ovDKncOfryRotIeEqYrPRnvhuQNm0UvFvOiVtqVC9vseYhRlZ/0aPvJ0h1aiuMDUm32JHzQIwi9fqYR3C/uN5/5OcIw54A9oEhkTsCA8ip+VyAHHiF5KThr8fcHp7EZOXnheDhcs4Do2rwvPLzE42ofJBLLnkdBbGW4xJznEVEZo+GvBqVdUFGwJV47IjxLt1YdiDXm9DtkX8QDZ+shlD6mIG3HgSeWKJ8doFXCinzDEeMs39U1VwGBxFmxsSC2a5s6tlV0uwHysRww1tRoMXEmdG5KM2QEhcl0qilZrhQDe6vX0q1NqVu5y+ayk6l5KRKOvrDSIg4+l82+fw6IbaP/XAvL6AcGhcsUAjSxs+2prSMD2Bow0SqRWnoHu4XsTs2ILHGAyouAV6OZV2dUEcBSywk5VleHcmcKe55eiTiskHlXy63f/s/a3eYz2Ov5BhpuC3AqT1U2z+GpaK1/RuteWJe+5Pas2IB2us5FzD2sEBFLheNduh47A64E/0QDU4mROffX606RaFevZ5CA46n255YDl/6ArlljGf8YmcAHsmMwqVg4I5X+wB1wbnt5piWC0ZARD1W65FshukZVVM3bJHJNPnNT5Xn34NPa3oI/0q5mWAxiSuXzbUwPdn1foumiHdhRxOoK+Zao7CsXScpaWzsuyPKgcNI1qnVofNuu4acb/gmcHv9GOzHy2B3L4AzcGsjQtUYT7yLwgmA1n+b3g3/3b/531zWzY3rA4BYBR4rbMy6ezFiYyVYDV4jJEDk0EJ9+2neLqA8FbE2M1NON0wiFdThXELuXQbtH8s/OH5lCUlh1rBa0BFaU0dG8QMYkHKD7OAMyWkTP4fBeQml3ARwYPGsfPtnOa4Mra9pTwQiWiqclQrN10G1V0malnGOH40y0mKRxNhVNR2VvrgmHYnJS+XCLviEtjE9T141mSl0I0uUQPVb3/jfO16gD81XQ8+W+goMK2F2r4XXPmDxDL0iATD3M7kebMfcFzcu6oNB6qd3Zy5rHSRQcmXkkyfSEUl9LP+bnqWiYvPv8/A0tiQ3bND9KgR4Yuv2imRW7QJO8Y47hicRQOnR0zaqHCwAWftGfGEqT2TQoh0BhMX3AAkQjnnbWHJ+82JBevPZXIW29KOhdq1Ms2c7KgQxKA+G3FrzzHuWMf/azrko6jcVJSQxoTo5l7KChe8qrSOCoqc/poeLILw1KWSAC+pOhRwkElTCiU/mVNrq4CSAMnI+nxp5AztzNsOvQK3FDT48dQIHDCuJN7THE8W7DBD3rRzbG5sC48ymZyrv0hgLb3n39ji0cNARsV0wQdg4auNgmeAvgFFkiv1vMTqKFXUPSQSCccO2emza3df/qf/nfGH0pOAn7/vDzf/uvYTE/FqqfRhIIv4vSkwNfZUBYrJ1mJwBmR+ib/d3gLzGbbYVvSTUrXMxqQnxuZAAVdOK+qs14e3L5tHQAMvwDHIH89E6ZitEsX8EzgklAX536qy4gR+XxcmACTD08GVt3IM/tKRCMri1gE9ZL0Q6fL++KbRRPCXcCJXTSA96+PEypcK8OhTQrakgixRONOF50JTagvlL4ROay8tnntKlm6SHQjG++/vp3vBdBCkXcL7D3G+zpkKjFiAjMFJWrsuhf5GC6rtcnp/a7eHK4LNtWEG3vrTMPelf0JhLEKKYBu2Up53mgClL3zlenjvwC2G4X+CZD2e56USkgLfdvshkefLxrWVZJ3wKHeDE+EyQd2olkhXfQ36KFtI5jQCMPEFkQ6szy3q5xZRBdfhI75pyiSAgE79Kcg9UzNJyx9MlOY6v/mh8jMLGq0m7Qj7sHi2HyvcwTjTmhgC+uI2oqTGqxW5c2bHMjGQXgA0/1ZQ3DWvqAo0ObBVFZ0KD8yZaK96CQwtrnGtYn6ORJSBeAQZflE5n+R8N2ffWDImBpUm+jGZFTvvUJieOc9xQ3ogk68h62jWVTFcFUjm90+lOebHFSQtfqj2LkyKA2/USkFiABNQZVmHzfTWrJs52D3H/37f/6L/9V4y8Dq+qPAIKIz/rIjWl+4oOPrnOUwiEU1IaHNMUmak/UujvOe7ZmRJE63ztaaASSKJ3UntSd6AGtAkuZwd9Qy9kFZoFVID+pKREc1ISPBePT8oOHpoM2bFsYnoDcmNpVlSWjYfMr13LpujUhUsbVaka7pcmvGM2ogUGbhMwQVMJrigNvBLtZ0sfIDI9Vu6I05vMxmsXCsA+uvl0x7rra+YZGo4eUNK100bDPNdAyel+ZncdNaLzihr2vPwa6miZok2mUdFPLvBwX0MoomAXuKN63sMgMlcD0cob1d3sk5OWYVBEejkFXxuocPPIVzqt3TPCDHTc/hrUXlJC8v//tiTZqpEzU7MGPuXIsTq42DR8M7YCWLldaDsYkRTNSyUQd7ISk7Oi6OJF3pIhNgEFs2O451Mvs4y72Gpbl0Tc0oD8dM89IHaDE9+Qk4nF1HuR88EBsPNpkz/knXY0/9UfpuY7tIDtK2Qyp2pV0WcA4l6wylt0W2UZJFg2f//Tsh9GHfbDNwwmU69TGw21F3rOwIa7ERucG1wbBABRYqU+BoKUxHXyCopMxyKTKtN1bqqYJQz74fQ9QbaOMATg8qMhKT4IJa3yQa+KEyg2DCM0QLwUfvXPo6OPq4YwtBgR1qHMyPF6FEEbjRKTuImVWyq/vW3xJWwatFa4wEzgLjYtapu6cA9lrTPYpoydsZ9tnJQ3RytNhQfkI1EK1vLBjA+02Z8MZwGeV58TRD1bTvCjL9ekLJHKtFqy7Z3C8ji/eKGRjFz2HLDlxxNNAmzXqRr11qfXqwAQpZLI4g8hTqTJV6gl8gMTdwjDOjVylTcTvuue/gPXH5iO1uTRIqTI40bQLFdRytHhjpCzlDxqfSjnMCfRs1dTJMfFqgCm1LhOSSzvVyjFVfjnljX8U2O+otEasjDVZjRBikzk1n2bC9PbHvErx4qvIFcKBXDjtB1xEdjxRZ9W6M7PmM9BwR6rj4MmZ/D2XZwrXDjkIe3RhyDNkOf1DsQ0NLwqayxv3Q7SKngkP4qH7QN/rFQBcntQOzh2j2NFFQ3MHY+RDClszKLLgWNMGOZNFNhkHpAkM5djtpmVJlyXZj5r9f/uMyiXfFYs8k1uVPsfcIngSe220kf8COpwAHZmEmFsq12BgXT17CrDVjHinr+XpfdCqDf+YVecDG6MgT2wPA47AI+qgvSzPWEcfvdmtflxEtL2XgwXxI+C4px9lo+lJE8y5E97dpQeNIZ3KQ8pXlGmUMZNGDlp8IPV0L9gm74nfrS3AVtGvIZR3AdxoFBI9ZYn8lA8eDWXP6q09WrpyL8MpPPCci9betprTDQPgNRs38I3aNLBar8xeeq3j7iynfI1AkhKDhHsveXo6ZLVljmu31K7ufZoNjVSalOFdF7sGeElVg0QMjDyqa3FE4/dyEEvXyWXd+/+xHUp1rH6c8C3vFf2jjb4FhHYTw8GrOEO0ZeZDJpeWpi/PO4o3NBegYd9651uerRE5J7M/9Lp7VircGsmsbANIGzBZnvPi2Z+j958hQiR3AlxHdNH3N2+QxojbpWqCQ+UWCSWnlo7rFPiAAcA+AH5jd1Qc8JAJLAyCNEpWhCyiZDwzEWSZsQtftrmMKVeWJg4VGPTbJtX8DRc4joepihs868ySY1R2bXyAIFCKab0GRsBrXADINaYJyTNNr1YSz+DJhryjMwTcff3BB25g5K04JNFAS52qAKCEnlFLrurVyMKifjVMMGhZU2QZAHCp7BlAm6rFP9f8at9Cl2Nz7oYRUI8mHCNLkN3MVOfsr/A2gShPl0Y7X/j3Q2cZLNm+4B/pDKTvgPIya2TQ0To2N3Wwmyuejf2lwMXrNL8f/MW/+z/0qGlh0spEV5ueGEboEeugGB9Av6enzycGn577iN6fEgmNMbCKiY2TzCozoKZuM4fG5O88TCBZSuQdNjsim3nP2CETI2wbw5hPWSmP6An3tZPJA+UA9iRzk0VdirIoOKaAMoTwmNFsr6EcqnpuNclxOuS5pdBYT5RuT40ADIMSXIX9DUXDwkhxwiN3a80ogxxN7hzARhDHffEcWq4fPUcBQdcSR5b2Ggo/cPURulMCPieVE9k/KUz2mBwsvs7M/EsoYChqCMNzekzgRx4xp7ag0uwCrCsDCE60fU0/jgA3sRxSY2joy280Pu1R2pPG1gDC1yDetPdAht9ziQXS4LccqaiP4WYULyi5ZIfMaj+/HOkpywTUZdg1xIisp+ANAVC5pPTfhxibFEaTPBJ6R85GaeeQv7lWvVg3Pmvb7073m8lw0QZfAAIFja8Jl4OBb+JB0FLWBWn6usHy7OglUOTMyjBMArk2cBqQ1fHI5gNnlEbNhYtGmV4bCWbFADoC2sgG+AqFlhE1ifyQvAE3yWQdCQqppAHI81rVIaLZ9tYCAsTpEC8CZ41o0bHP5N1QrrTrOjSRx7rGoFGjDyqUvh1BX3rjC4ULXX/2X0cKspwj8nuMCuF1JFZSpHLLIxTy6I3UECRWdf/sn/1zhbwQtFp9DGj0NlR3VndYo2WUCBsH786QOcSpB3rVtGDMBGeLt6yysBz7HGOBW55ud9PmpHxpmzJA2vPtFwslWc6PFD5pMvRZNgxdpSwlps4DVjjEfEY7CQnxWPseqGCKq4h2BAIXjOnNe2BDSm36EGRFTHK3drR2c9hUylXZ2upS7QLhhzpFw6+UJEBfji4BjoziQEtJUhH9emp+QAoO1Z79BFprkJXLPDESwm4hy3v38uwYu6NKZL4PJDMjp1fw6noE+mhm6xyyY+G5O/PPMrAO6iykzd0kOVG0zzQVqckgYFff9NhPze6a3ed6fzYt+YNOwt33jfd/ag39AH70GUQBcn2vEgFX5jWQvgACxHsV+wCEyFx8Msq/VZT14hYjpGBjlCDZ6RZkI8aIa/e+EAFKFaW1gq9Yshc79tdoCm52OUZvggY0VeD/mHPKJgT6p9HTukImkAEtv6DrgVputKI692hj8eCa+wfyGWidsMCgkb96NkLyH/ceEypHv/n6979jf2T8q7df/uArv5yEDPfgVgApNTIzUqyE/b/Y/jMm7TydnRIHWXV2TY404Ve3ZSAHIJGmxX1QATcZt5jurzd5U+UKfjxVPeDTCzXgF3wdc+8zLP/y7f6ZjXMnZHqa8c657tUy5Hl4OabF+Bg+RO9WLe0vC1r9UWBc9jTAz6lMp7HDnYWNNpHJS/rQEwPQLDf+yn0fY7Aska1lgBhBBboyMjKW0G6HL0SjaIfvFxxLIRLMu2api5cGCNegwaNDQ1p3l1oA09MzFWkDrRx02VRYxM4Tj8wawTYVEg8maVrKTJDRfOtOqhz1OLbI1ZytQEfTcCSHyKsgCaJA5rJo+isqqFpr2vUcciOTIjZtmJJZE9Tth2vFKH0bNjhs8c8a2oUUHYc8kiPW2B5DS1K3VzBKt1I/qpY1rinbKTPCAxExDCA4k8OfBdGzh43WKp8iDOnEujAJmZMpOnHs7KxKbZsFDu/CAWJrLFIYFoWY3IEkQqVrZIVgejlwH7+zVlsG0biLALVFGagtqZsCSdAeQUrlxevAeQcGjFFbgi7zRzqjcVSODYEZ27hAA658zquTLyOkUPMb5SgurIdgJuOANrwMqa0QTMsDCdCNWzOAdaV/AJi4agrX2INCGol747vn7kKIk9rw0reAMDPv/D0I9o3+LCBVB1tx/A7aedfcoInQEyr6e4wJNnCaZN9e2XacoAp8SFthcc4sb+Y4r/EE9hWvhIccWE43BK/mlqtZBhR2tWtzMo96kjN5RrSgQvAtddH/zSqM+3D3FIEyTeBJKOB9VJvPC4KGn+b3g//7F3+eMyc3sLOAk3TD4O7pVDEq3j018VfHzs3PqwyR0iTD8PiSongB590coBRFlZcL5rxZBAFBvLcGrmIA15UN7UkQ6p8uTWXTFvugBIEB3k9mheuj2fkMxBYayOgzlBSNPUyeEKZgjJeCcVOfrnpSPSyQyDWo7cZaiYOTRXamIrPXunR6bUYxpd99/Z50ce/FVMI8GS5AGZ/c9pXvWxZFWcpfOFiB+9M3m6k+oojoDNRutB31ACg9QOysH2+2+FXs7x6ztiFFO6NPS8YOBpFoDKI8zq0r7QH56j3Op9FgLmEeKNqFBcWqzwKJErwcAXf9nVXd4PtBVzM7zBWqzLqiC5ZHhMdg/OVMrxt2/+FjQfUsfxJcnGpoWYvXslOxCyC7I9JY8ARAb+Q5L05y9hLyiStn9KcS+60IsNlAQTQFDmFe7NwvOrRbWMBVcW813DBdJU2ff2i1gPK6Tk7QseDTT6k35Ve2WngiLf38xE0pZ6etkMbeKrqCBNkD2tlgLrjztoIKFFp06SzfvGDxhj3j92VovM5hjHcUMMWzuZOzfpGPBaR+dVU4mLFwpm1WNqmtAyUwoJQLoVHqewsdU76yNjqdpU5pRIRWE0LttGH2heXM6OxWjodsxltPjRKInsbYNW4JF1sDsFw+JVzGwrrPVHpg/uv/5n8c3YvAif73h//rL3+my7vfrXpKA5LccJWmvwaq7OxdBffJuPqGWBjDlkuTaHBJT3UjV1FZMk66H0E9Dc5SrGpvOzEKo7UFjWOuja+penjtH2mmaGaoPzy2SA5hVSZ5ZGOZ3ppVU6OrCViVDl/2g1cO/DNOlLhzruhz2lVJXRhY9Hok+g2Tz1tE0Z+39O2WsDXofgrnDFEBdPc21uUMIy1fhobUDN+5W8AoNzPfuu6HtD1DVaUB7YcZiUFYoMEiYNPNvb0CqadFmRanQG/XuIcalGmLE0JGPrIz/IDhGF2ci49aE2Y+siBmNKk+qAehYdJ+y8B4Tqk2g/dvqaog8lTFF42XFJdIIuJw5HaTokRn8cK8oJULdLlG55XGViSzX2YXSv9nt7Y+ResY3YKTY8eqgizh3DfUikyrPtRbW/1ynYctx0ZvTkk/N1LOg4QjKvFJn5izczRfMAPU0VL0VC3lESuJxcH+6H2NRqcpocflAwj11c7BEIOcewdzIMlhthRiokaC04vV59Zs/UhWnSzMqH2GkWsp5MxJ0DAhkQkySvPHrnTjQw/q+q5T90DSH4EAjRItu8vXEprgU0H+0DC2gPFAS4pDHjnmtxN+oSj/rKXcOF86gAufwaT8voBGaR+r/ANuzeqp9OMCO//0v/ofHH0hMEan+f3gL3/+M0KAR+XIkBqaSo4QEJ995gjq/bt3xEkiapn3nj18NLCV3hIBCwmEsnXNgZlUtBk8ti2Cdb/bt2YIn6ntE4VNI0QT2TuVNQxyWADaGmyuh3SVhxEFs8g5w/q7T7FUpQ2SVTdXO6fmgxWpOoZoZNeEVZ6iPHkep50knENBvJiasECk0WlBCMHDKUT6bb5macRqICC0IIO+7/xxd0Phag2MqN+om4pPhD/dpy6arbOWrhZqql4DdTRmlgK5IhUYbGrnkCCktZ8QZzjEBQDIY4Xosi1PHnEB6h00LMUuWQSYSNQYPwcLRuUk5NU0xSRCUJ1NE66pTdHeNDbokI4oYjbH0eLWbEf+/KJplr0YzTRycCMUJhES+15Lo7KzsbP4VXQzWGwmcaaDW7TMkwvhUQZt5LRrzdtuECDQGd3xGyUZc4Z6tm6YlJIYyOg5T3pnr7TPPtsHRbmTDVIea2n364rf9pum06zqyVP2wC2KNtoOMzTTZXS62dLGOEUEagDTj0OqS5jz2lGxEhgFSoa1r67ejYzzSDCKprMgqROlkESzZEpUujFkqymNaDxJyvWJpfA+AREzaH0vzUp2DcYqdMGhAT7xY6ilpb/mstVEWYo/vvgw0sdS2Is65M4GqLJBY8DBqCSWuL1H9AbO08yDR7dtTGj2OpCWoda9n3MIPZHj/Gf/5L918IVgE+YjwESVqgJp6RALQvPu3bvf/e53v/3tb3/9m9/8+le//uUvf/lXvH71SzD+sYpT3M6qO9OKycAaPkEBS6jfvXvvf9z92v/QU8TlZRCS7ratFzDqff9+v9EFDVB2Wiat+x1PlVeKSrSIWo1JPCXhpWyo9gUnF/VGQeELh5qgg5YjjxLUnQXrxMEEWnbA0eFOBB5EQZoMr7ZsNam+weh1X8VzgcxD7KEgvXeiV4CnE9M0TiulrY1nDFWNhM71UzD/oo8RC8BUZyavhhvPfGMAuJSOlrEj4QgZi5eBV4Nh8w4pX5vUoZjnoBIPaaLkdTi13fK5b91nF9F5EiE5Icr9/M51IEM8bO+U6CjvuBIn84BaLVkGXPyn3+q7RahAHQHGSOMsEiVOGacWPhCsd4GtC+iBlAb4JJi/C2VSbLz0Ayi1OkvWAGpNiAypUb9G5EpK1FMMVrcaLKig5R7/dFGjJI32NJ5B0i931tKV/bnD6MsmLgXvCx0FH+OTF5nvI9onPySiZ7id+05+Bh7iD6EpGvUxriGRTho3G5Z1lovv2I5RNyPZL2SELs4H1DNYR2sioBSpbCtq9PYMAA3bw6xTYBt2eawlZPQx7e9oHmO6xTfEaS7oSzxyMoM/f8b4EmBNfBRg+01fHhgak/G7r7/+69/+1g3jr37J5vEbOr/97d/87d9+/fvfQ3HJddyYtOtsUiABaT5/eePn7ogm6I10a1Ca0VuQ/aSdABJe8OwYfvPINyzep5sWc1NR1OCVyTchgQmtG83GBPN/FxxQ3ktoqxtkGY4M2Rq8PVO3d/sAA/LIpMlUzqx9FOXN8dVF07q4L0pYzKmJII4tbVycF41KnxTn2+apzeNpo94XNRt9L8dFEmiuKIkEy9Dr7YOgyTHjpnsy07u1g5RN57wNxuYhi4ul1uyVAL1h8AZjFgqNXzH5qA1IhhmLs1fJUw1o3I4ZZoAzO5c1y4EHufKvDUovHzJK1Ckx2/Wf9b0eGelSjNwtQ2ffMkluXll89BnoclGnBX6CVld3aKi1geLpOeJjBjhSt+I/MH5JRuBfLCbJ8GLxzAO4Vp5umNeUmHZcqKfSAXreA/6yjjUTR1WXSGgnylBkefZef2rS9lxRgpM/OIYV+wnkRPToIHbs0TsJpKvSvNS5cDAAtAvVMI4986wGr8eoLCBRsRXDoD0tKY5qmYwBhuRVgrxL3nfSyDi00qWiisjy6289oEbdwDQ9JdGcGJnJQbsy50IGNGbTEQdqa+V5/lj72KG1LwrG9DS/H/ziF3++hoz9EBPeG/zqN3/9/7Bn/PrXRMovRbx96/OUvoX1ox989eMf/7jHrwsUbnen8ZhdxWJNkKa3v1xWFhZVgaCxvUQJWO6m42YCbfv9AgKfIs+yla7T780jFh/z/XKwRCI7Q46EpAiWAhfXhiXWIq3iqQIrpMwqQ1Cox9l0ThXI4DWzq3klPC0EDQ9o6xLF6J70rbdefRoGiRYKjqCHQgIan6UImREnOPs4wF2ux/Fjl04LfSTClDgdibzjc5BePhy/PBs30M26vQX0YZdfielx2RgTnDLv5GTDovQpVFuQuk6rDh4amsvb8DUwOHET0Z14t6FnqIiV3LNog7GSaEyCr6cOUoggnfpeeoak+vrHjOTIVWbLT8vZtYTAjv4y3i1HGmWC0hwRCZTEoXU0jxbZJB20y4gDK8u0P8BRv3hyswY51f5dbxXpsmE4QYphT6f8lcaUkg/zNTKN0QZR9XINI31GIiKaSjFFnKVXympJrviyFhKjcHBddNgILCDrpg4AJVXrr8MJ9GQHrc5eRRsWWJq6aUQIQ1Axbk84MmvDoTAZBEIX2gEZFsqSpWTUoek9cJ5e9A3v4yAE0C4459DiuooAFtDuEMwS0fKzSbfVqoqmAxvTAEFj5K+NUu/h5oxDYTlu2GgdzclqUmGehqCBtv/NIzNgyOnan376Z//lfxfTy8AflOz/N/zcT8gNgm42q/GcnYM3Gv/+3/8VbzZw6Sc/+fFPfvKTH/7wh3n7HRvIm7dfEnNLY8udAX1vFS/DhdPb94VylapdNPbbxdwpvIePCuMMvrOSvNZi6Mue/yEV3AK8caX0uJJk2L5ZHK9BoNfdQ9b6hhqk5lXf6VGW3mTeE0Cn9ocpVaHLmCxiODGYIchLl/9HDPfCHDhDes0J+IbE+Li6KQXSfXR02t2aVYEV4VmlDcm3fsFNPgfVph/NK8f60BKxsDMMnnO8Eis/tyY2DX6n6L2PD300iFSivOcGUqS5kD9gbc8wIrC4oeFg8AXQ8lDHZS5nY40ONVqC8ZrqsmKtjkzZ12A6StDykJIN4YgnjMNQEYfaN0agTdXW4oKgiENF23jRxgrVqNoBzTpKlOsna+GO1prZciC6IxWxjBI6lno6JvRSjmvdrnq5G6NiMwzy3TvhM3zf+i+DyM6+OM5tWVa42nq1meRNBOUvFxSen3M8NAIpPZHvfKI0pVl+f6LQ1wu0LfCTScFWsO7JMl34Xalrt5giXmlVmAmend6Z67Xt2SGDXBBowixwDXUpwIbZ+4AxGTynjAyn4Po8fDtO6qDbCkRDFfr57ECP5/T2RV+YnA/cfGaZRhhtUc36qtgN3lGDUwNakYyUVSfbGmqlqK1rJNA7zilOrfdhIfqhEOV5YZL600//i3/y39t4IWj6fAzotJD1um0Ece3Nl1/+5Kc/+ZM/+ZM//dM//eM//uM/+ulPeZ/xkx//+Ec/+tGXX70l7CdMUJcuAGELyEQYGBtmiyyd51f9QoXL1GPPqBzNZu8kF167LmVXBNJZ8Z+lsD3AObfFp1lk8hr/dpmnEGIU5QUaLNzvryCbVeIyzoZwenDFnKKjP1M9xAsU7nn1gIuFRiHQrQ4ghMaD0svINEUvnjY0BlsH05jOwZHrYuTHuIg95TUfNQeMJQjWAZPgLqLg42+gHlUp/mrQ+kxnMHzigCh0+uKD9AbjhTPDtP9S2RID5M/V8sBNvBqyroFN416L23ExNglk6GdjT4UmJNfTCKxEwaHCgJCpj3JyZJCa0+gaEpJgPYQ3hhTELUEXOND3Na4n0QMtFEQDGhCNqEx56L3BN4zv+x9cvPmj/8Vn5/eNVoZNA0sy5zX9Q0gRZx0aGEUIG7BBgSQAcfutKVTumecic6V40rBaXmKWm8ki9ybFVUQ3RuQpcdVMf0PycMwSxd3XlZlfClQrS4ieauMjhWKPKhv0jV+aCtl5PMUojH57oDfxKohYqJ2W1kO7AogdGeILbsJuov2IOjeB62lMtEOdNo21i7M/QZi9GlaE4mLGfuyji5vTY9sPxgvvI8IvCh+9cwA4QqrnEQ6zjeLGV19++R/90R/9x+wbf/onP/3pT9++fSuBz5f01QAN4C90rtK79/PkKMRQKlMSY0ywiZALd1+oYie5u8mX/i9ffyGzYFZJ8lajz+Dx0Sl6t5CsqwmO8rJ5lowVJ02XglZDjDJ57F1vvOvA3gfpki24WVWLFYd4jPYIifTzkbZvWfddwKc16F5tIBjqayQnyt2Jy2qxlXcjxQsznIeBooXo2hrlVpQg09QpwHxr88RsyZy3LVzXB9py2BIiMFtg8cyqVcbETHYQxyAr076RcxWelqEDiYLBctlK4UrijFWMnvZK+yPmFh9Qb0KifoDtFKlrCh/Da5wYbkvMxBEDiPJGrzQmlou9qdNATi4swmV5dh+AHD0V6j6D/O8OJX2N5xqXI+reV4iV2MP11kNjLQaiRPUzC5gCZmSchQcz5NUj55he1knepfKwedSkjtcEKA6uo283W3tTMr+uoKA2U0ffVxsnLUemjZlkvSGsf80NxjV809Y1xO+SAXmH2cglHPebJnI3LdviWPmdW1piIKWcsoF4I3aGNM53rq4UvpTnlMijohWcqwaH5zAQ2uff1WxIWbnUeLrUpiLV2t0rYiSe5YihUiAkluxZ5qwU5jrGUt56mgbO8KO2Mr+WbJHzsJG8F4OPVq/nhkS39ZC9vPWdBf2HX3314x/98Ec/+IFfwAVdBg0KbKZQSlEuRERSaca0mEs20QQNMonkN5qfcct/3n586d+neOPvlXa7xbRx+2c7aW+WMXULeEu47APDDfLoWOZNUspVDyUvynCrVLnj8HcjGA6jOSAZou62nBvD1hnI4b2HEr75xO9gMVHO/Kt8evlj8XK4Fgg5WxC61+Eqtj2HK2omU0sK7cIoIAapGjiZjRyK1exByD0fcsmuBFcASEbnaoZ6xC+ttrVYVsmKSRQQOZDyaMO106zw7ReH8xQoO+KKGBq26Hsr94VZABnJ9DzRI+f2Yoy1lEinxRFpuZUwIZw9dLEDCp0WjC0ttJ1DUgQrW8u/8yNZRfW081JJQ9e3GBbWNdcA+LTFGEbjp9U2qIgbMs0QHgvbdYmrpphubwD8GEMr85bDaGoKKeBGyqnARCBYLClXdjLK6M0F/MriDuS7796Dz/8Ik33yPiM1RR27b3qUpb3SOpMTq8UoJULw4aaMToMTnyGPQDt03WiviotURN+jYqYA7959s383okkc3ncnqNudZY4wWFoGkWL3MLbSi1RwJi4L4FPA0u89Z+/NvDN1it8MPYG8sZDaZiAHlVgxluDES2WQVAPo0jBPcMPFgIML54kn5KtZ1SQwnZrzUP7pZ1909B8I9Br3CZ/vsipJQb98X/iCYB2f5veDn//Fz2a8fuHWokbwXKeNCGGz6Pe7EQEUxK2KORG9SpViVzsMKfjHXRV442R1jk8cNE7UkCZicqpiG6zVLbIzUDg5z9R+EEUqKVQ1H/VI0QRAJUgFV3ZkvlWjo05kREGGjT5FHYkykqM0ob0nVMKFnSGF3/rh0AsE+VIUI0y9S64C/zqLlNv8MKShK9SQOzGwIMGzIQVcD4FaoBiPbJOfzSDV0hfnkc6bK4ZFL7CayEkZIHrLRF6wkaJuPjmqkCNZqcVqYSRGygJSda61OpvcVGQGyGEY8w5UXZy15zsWl5ZnwnXKNdUaZiJCTSZnBVxQqIHVD2kk8iKLYwfBqCuK1403WrvpLnm1vezYwhgyYmCnNiP8STpXDdRexvPJRU7svIbuqXoDupBR+32k18dgkiq8pR8E3CwmxgHl3jF1J6xRCtBNL9e5025wZDaMWKisvXTevdGz7aB4dPIWNiRFHv/cwDBtYMfSRfr6U0C65rcFwIiWaGtfiCJROIEAAy2z6mBinMa8JsOTA+8yTk2CkNsloSVFVd355MBRKkRmQW+RvmmQXJp7byHsPF8/aJ6uXsRzVpvbbySCTGqpIR4FMAfPnYgk2+8+6WPar8+fmM4cN6+kKFDT0m6/t1PORAte1RaYXx3+hIS/+eINzDgcp5H6R//JP43vZYAEnNh9T/jFX/wbDM9rw1j6FCEir8qdAaRD5gmUkV09L6am1JQvpSIse0d9dZJsO0ew7slkNi9R0owAtFI8PnAoSw20Cry1BOTcBnNVaJPn/bOtqz6CmXn6gu3dRqhRdlXPHqdGBnhVbgp5WVsNNHlQwcBmfjiRVpNrSiIWxG/8k6XId9/wPZV2qMr4TYEhwQJZEh9ekMzbLkdhFMNx07Cu6UsTRpkoP2WVVz8ikjkUiCFpi4osisVf+SI3ABgbwqhnk2QQDlwiU8VFVQknFxPtuNzxMcYJ89JSuY4tTmepTLHElqrU2ReSf9qCXMK4BoRo89mBsqgEE+1dxjCQp8qQZ6kgUapaL7x/n17lPSMAzBk9j/NNORLM+QwHrDJf9wU28OQDPZtMDFECX37xljdlLSwKj2Pm2sN2flqe1LIgKb/XwxDCWZCAh4S9E2zRk/aMTM7xJ7rOnLCLeqwgq75qUBhNujJHmMwz333oYiotOw6sxk2op7okLzjfvun5sNuO4pQcJG0m3N95uqZ54TZIZvcZczalmltLIkCtfr3sG//rq8sUHuhpVfNgodk1m+LblgCBHactBa6bGExbI3JZA7jUhpQhP5nyQdzYdSubnNP8QAPDZBEBAttzvBM/YgU5uC++7P8fz9Cs+s/+05fcOW40vzcQuGz3MH4XFioxFXKwqTgqxpu+jq8vqrOhW6d0G5aiu5wlyNhZc91lTf5IBJoJBthZVtBZN1WczGwrkayP0TpuRkg+d3D3Q6jpHuAE57jqp/OAg8h9ikUaobM4o5gwX4pgCmhKtyaA/rfbKeAYBaJINNj2tEJUsrFSDIE91KJzjncOkxr9JDecvKRMzAExu6a4dgkajN0Ze5rHcd0yDo2qqcZZ9K9N8hW1sHnu6QAtiabxHvDYl1leZgv0HcbPL7VkjEBIiqGM6hpXIq/2lAc3qmM9bH8YioYXNLuHRaA5IYuXjjN77bapXKAp5ZRq9sIR9d+BSU7VB+AewS7h0qdWMO/dSPylJVQg09tOn9D62AU5MymjZ/micK14ZgJIRyunGSwsGLepDB3p2kfih//cdl8IlQfqOQnqqMtZs0hRmUBa8osPO6HbxsMw35o7DBHSnNxMZAamqAc2Wl4+jKpanJ4cEIFyp+73+wzbogdsB5x5/OQ/QjBIm+YgL3zkXPdE7ngkHFW0dFFwWIfy7oJiEmZg3bY1lEN1wWbkNX8i87wiqnGUck9AcoU+GZ7G7ONSewpUrhFYT+sF4aN3jkfYCqNwgzqoOox7/6+tWhDteP7bwfFOBeYepc8gnuQhw4ydOuPSeiOhN1CQMX/Qogbxpegk1YvRrfMAxWCDip5G7GXUcBBoQCov0iQH96KFumZHc4KGpYCTsSokECFltGsANLF3Vmf4hdOdYM9OByZGH3/fYoc/cfT8baTJcXCNVdhU021OuSQNZsDDqF0AJS8Ts/NSTNlaujavcrcGEE9xPZe4zZm1ALj+FB1FoWST/RikSSensiQfWLzFHBHiTmBmTqhyqtRQs2lW/QGMMfjD/gEsOa3HILZdycBBRnngaRTFmY/JswwzMkQGx20DCxBHRAeLoKVJfM6KLEKsTfD6EdD5ezMKPJWgpZN4ZK5bC/meD6T10gsWlaWRD4D0KdaDcQCZeDcPWkPY1EupOO1o2ZeFl5V43sSYXHi9we4Rl8i2iiS5/41yX3xkQE1nXm9UKdDL4sLirOdFF+zNRMxCPmqEUkbOUoGiOe6bkWaEPNqAK1XmyZbGXzfmrIgClA07DbLsegNcdmDjAop8MI4pvpkghz1mLJiR+L6T24JP3nzxuR9e9WfYp5VhzpoQiOln+2V78UtCNfIfDA8nrCjTtU+uiVDPghvO/YrvGRi8RbgttIqcDOGmzfNg0USgCU8inYsTDGzV8wh7aFsJ3M3X3QsSaG6bRPEwJBfnpJorIcH2HW5tkLcZMvPpqCPzg90oAJfgTtDRZViVN2jwidjJNhraFHpfx/SfZ/MWO4Byt70eT7KNBlwaoAtZj0A/bx3bqAQ98NIki1HKMw9mogYcIZexa74Cl/HJEUVqNeBlLygnIZImrQbP7mhbL1TpWc8P9kNA0qwCjhbONa6YD0BkA9MOrCUqJK81MuzvgVEfjTqbgJkPTMMR83fVHEWBPVCK3KOU1Yu+HrFTd7QV1Qg+7z+i7N8XPsW5yEm9CMgRiMzAUU3sbQKjSl0jJmODKk5jVgGjVHz4qeDMHb+rsV1t0BFnzUQzixE3qTjp8oaoPqBuufc51fv3/i6XbHJmSV+d0CmlZUDeaZee7v5JAuQ7zssRUQOvDjJcBbkIdduyjizTN6OBaulsiQeQqqvS3EjOQ0/r2rPlXJpB2ZwzEuX/E2CU3BmtYWhcANvWpooTTc0V5a/syOa3Nvx1XYCBWaX9x8J1XxJOffwHgREv6px2LQ3FwfbF/CFICkxI0aCnjIZKRDPNMJKmVr0bNJrFV7zcn/r3SyhN1k3ZJHyKcWoEOQVVlDkxSO8Lrct0eZZkF3WILJ2AVXNbWdHp2oVGe94BaRrnKix6aaN/9odo0H/FJUnpAoZZ+j7w9I97M8iajyDnnHCkYtq1DiheD1+1pPVarYGjwqPJFULUZMvWL22gcSacoCzxFxYlaB/hHJqDdroXePHlxyAsFkvk9C/RyO9QTYxHnBRBok0NTaWbuH00XagHh+nAySPgXQRDuvQk8cI1/8BhSehTvyEg457ArmtRbp4bX71L9wmQ8FAMZqOFAZfAKaK1K18YhEqJRUHJJObtl29/8NUP3759C7LfrIg50iNZU45pKyWVFPMBLVU3NjKh4jhsk3WHQZKQquKUqIKvT0a/W8Lp5ER5zmj3Nel8oI86uOBmVu7PDTTdZEHRjZVGTfCtgtWBp2QxNg7J8PwWkVFoRognGAmBlCDB66yhTGiXoKWJZYE4kzMIOPc4BFfOkp2rmqD64n9Asc/DZozRjerzdfmcUPcqDevMkYYObX4MrjeZrGAsVv5tCLYDQuI/NH7DxZre/cNWDh031P42gv9Twf+ed92ZR88sfCmwZE/z+8Evfv7nGm58vXTYOj81E4ngI9lWmNsGTvcBQyk2wSO6MZyeVdZyK41jAd3q3M+ayptJgiFSCA/AzxkupCNmxpr4ksV4j08tL/CYk3zwgZIUp0BeU1zR4EdYcbDI48hlOqy5i8z9InEP4iCy8vKCLq4Zurox9Y2U1t5JBDUxg1g8iU9PLxF6J4f82hfvCB4CHNFlqe263PTPYxFgqJxFM6lJ4ra9aMiX9kGSRGlOoBfZreUOwWZQ5E07XNfoYxJUdhcnQeyxhd6pAf1SXBhDPXnJODyDI1xYCCRrXN5g7cdZswPZUrzV6CFKnqUg43PzBDlDzhAAcd51UqQ1trTOCqjBRyINQ7yb7Ocdowsg1ISdOum5t/8k8Zv+3xELXTZqsxIwIRUamL1Tsjgfq63tQz2CxXO4NcYcFycpeyB0/koKpcFV5FbZYgUDbBLZV061jNUumRAjYDdzRXNaTlUkUG0p9Y5bNz/HzUPIi9skNVpQqMPyU0AAUeP67t2ZGkg5WODQAyBv+kzUqESqM7Ry523JIiuoV3Qsmh2MDT7s5kQHvWwbvP9Xax/PTAeA2XfbMOzIPSNmQV4C4h9m8uEdg32TedYIxzx6jBI9AOGpnpMa5RbiSvLJn/3jf1CfkJt3PJl/eKz753E2jRvAs9gNpGoZGnV30+3zlufiI9A/eQqsClWdducK08RYfrMH2FA0Zd0MOElOlPv9jAngZZZaLk1JxCcdZVDGEgjMZof1qh+vPX0+qiTQd7ecfG8Fxjx0JWZUc9saw++kClwLwnCSZUL2c+/hn2XW3r6pCFWP/3rrijBpdIgzTVjkv1KwQ/cz0kVqWuQf+3Wc0+iBvAu44MtJVIaq/lyn+kZoNqwtqxlGMLJEm65m9oHMua11mK0eQ8VxAMa+9Jzzxge6/iB/v+ewEDsPN/QQqeZH+0i0oXF5lvqUTU2FBBlI88dQBLaMyYGHirX1c66uYFxyRFrPlXGBOtKws5I9gOIJOkeWcLaRfNz1Nr1Pwq8Q8VOnZR634fBl7pJUiePtiLFu6vq6bToZK7iVx3KMG9GafMeqzNSUCG2DUu0UUaUkZTToRaiRBKG86m0rJG73J4S+JnElPWMwJ4voaUGRA9X89m+TFJEFFuDm/Hz4YXEg8UZO43J2iclhQf8yS6KJk6fDrKgeLsny19npl9yrdZ8qqSsTnY83S2wbKqZrTsMgiqokqv2e7+O5myBhX25eTIhHm8Z8Bdw48kkzoQfV24y3nHA7jRgI+nxJxJlJI9vS8GKABR8HC3t5wKdlxTNDtW1YWeUyDkM/AFdWRygUr9uMpOGxnAkPUM53yLRVW8vbYV6GxCQRkM1Tq+RR/Gg8V/kc777XQc90WYoORSJOtJgY4lXfnbAVQLSXrEGt63U0okFzbT1kVNeRScWxFSb8M96VOSfXWznjFo49oPe8bmI9JZyTI+AFydo/kEvUtrSpDGrIYEGl/2nF42rf8QC7mnbYvJQXoL+3ekY4X3a1a8KhVgXrmAd+RwMRl4htSQJSc3NujK0agd0z5nkzq07EChSgnDFpjE8aZ275Jc2j2tATvY1jyVgyYeN6mnkuCq6/rlkNXlElVJoajzsdFXKRYMFS0ESlQsO8u/eGoq8VTBRZRX22qN4QKFkAZ6/jAri0PXFoi4wNbPDcUA017Tpj9MDJ0t+aYwPo925995PxkoBf/BATpYCQrY+aL+Vip6z32zq+/tqviu1fFSEumS2LEi4eGKoKVnLX1GertrlQV1SQZbW5diXVMG8vstyzg/MLoo6BXq7FrEBwzWEkq3SUA6QadRi/uWA7U6JOHWZU9Y+50tspmT1s8z6jvy/uP6cmiIQGW63pqZXYHvFqM6kks8IB/eJo8kzkBmil5eUA5z/Ogn/7f/5rHJuLVlm/vqev3RXWxrllUdBFp/cC/QQJA9dVoAUSGkuwWvEVicKlqKBHLYQdhibmMNVojRnLloMmmTQWc/dFSI7FUwIGwzRithzKCk5ildbtgTmT3Ne4xa3pGiA1UaCnJVWGC4C2CI4eA0QzfixMYl7LP6YJKTAo1yxahufZQgPW+0CGNY5tY9UFjzSS8RovxDNIG4TbQF6JW9AUIm2EWntIpXWq0Ejx8hEdr8kV8uB41S/9Rh5FjQk+/kLj8PIFgVzzTptBnt89/lY52uIburZCSRqnwVgKRashdYEDhHg0KX6CyAT9V6ALIlj5Qs0wfkaGvry4oXX/BfZAJmUPsDdzvNV6+A4oH2QaOQvabpZ3d60WxBVoAJYrDDQDzhG7jvmqKrIosnAS1j0KZgAjG4vm9HZFulEGu34jAOF1QfOdQ+UqJaoyJtaU6BAWFQzMUQXdNOHsJ3u4A2heT738zbYv/FdvMKZUUW0KfX/XtzZtG/vR2fR0p7/IIAY2mc2RYEsWSM9v+bh5aTQ4hXmpGSFtHcEG3gbgXsjSeF+as1AfG1RkmIqp7y+++wxN9XrMcCaDUvipVvwHE26PvfdCCqeS/Ciq3oJd4zPNNoOG3gD1Hd/cDsUSpzHAn/3n/9CeVhVEgfAUte253jxtZ24OX5pzPd5eWCYesKh5KYCbKmEO8lAY15UJfStWqkkDHnod9WFgK3nmgZfHAlEOcKfYsM6OtKUomiMSMWYxwkbiqBvZiDPc52D9Go/DjSlCAfacS5OJTd2w7t4cO5CHfl4QjOdCyo+OK6G2DUX4Jrn/Ay+tm5CHwgnFCI0D1CIK0JCZa5wlNWwSnAx23yS4HijM+8AHnTYe7Wdtq4sn3XYZ61QJ7KP3Ng16t20O6JeGRJ7RyRQeiIRDYIza+zDauV5Oiok1oCsEzkXC+ADJkkAQYe/Bc/q7xsD5A0uCp152Sd0i6BEyxNWQ5lF+AAjxK7VSeHrCdqkyObWxmf4jTdlXehikz0Lz4OIJo7fwgBIyL86HrVljPRxH3J1XZkeq3ciicN+aT54tZgUa8SrzWJb/RzzDtNDeY1VXapfH3m6MHIZka6sWni+GTJgENGT48ssv3nxJe0Id3t6ZFbBRe1+/e/f7r7/+/e/9JcneolkCahiZFmGdEpQzBChNmFjh2B2bx7HR46B1UbLioWf+5revU9QMGiZj2s9CYXRlaIb4VlsqBFaS+MpqwNsqH1L1nEoHdZH2wuWmzILhVhLswlKCDDTgvkurcVQhKqcWJi8vB0+R/Z5wrfdizIpxsRUuxtNiCe2JbjiCjJAyRog8LWWdgYMvdjeUZTSQoly4NivlCR7tI59GlmAbwRdKvYMMTywwxky04jibmOOcRjegYl6hFBFJMCnpmxNI3tSxsQeazYSHHwiw559kSFf3raujqkgZknI025PpzmZLRCbvUJpRxioRLW0hQetBPfFriB9kfuh6F2ifWCEw5UMeoD26Gh7qKUYDGt66NmGaw1I+Ez/h3R7PJJToHA3IHNn0ULmVyfqwKBkJ2v0H6e4GQjk7P+d6LLl2xKheqCRMk7I4IycfVxiD1e2lUsjlERLpsHbVcpDY4OOM9P7Earc9t6LqEDSUV8E8Mp7DmRGO2jMCAo0m0HIh68xWlzuy444atVl0YvoEuqxyInzAiXMWad0gEfECLnQAlirnuy/8NvAeJvXtPqxQG+qeYophhe7bo8Db6u7XnsGx0Af9/lu2L/1TpU/PbPJ7Xzl1k9BUJ7f10P0HqtwnSVFfRydTIGIyopp858MFRjYceC32CwSvkS9NkklrxzIzJJlM4DnObjHCHO6XUVrttAW6EWvpSfUBJCI5Q7KgzWEhWpy8AGe+jyPiu6Ms7BRA353wEZ7RCNLlpybT9VLw0eqNlgXdnU9uVMyWdP4IUIUp+0ZXAqconPRvjZQ42ooFbzm6HFQ+92npAGTKi65RriWrA6dIAgcYrQpCnDFwaKf0UJ9egWTgxUzlqjcmSG5f3fJweUwF9RaAWy2X9jCcdQNGK2AfdDZJFKJvGpdFgoXjXLPpfLbEah+ghyBnBwcC4H3MytQmVbzg1DvYtEgs9RAcY/wQGrxkCJlS2k73ZY1LNMEHQug/7NminYykYLH3UW7wiCQcZIlxy+Z8Qqs0nCQ4uuqu0Cw0/P46MTyMJxOhVul4OUOJtvBKpwm+oVJCn8Esk0W0npTfmh5P2waAm0gbnMTCX2DBJGd8jZjl4um9ZSML1gOOfZMgqbDLEkPnWji6pApj33zq8Y4NcLASKuzBAidRGOdI0dOSrP4DUGGTY2VmGA2ZMO16kENm6My46o9un224yntDA++19wGlHA2KDhCreSajIDyBaiFAdktiG8jbr1ocfQ6js302pvdGImUIoA9OaQrRHZWwO6lMhPoLp3tMeltgIALSajFaZK7ZuzMzCNBIB6vpGKgDOHZXh9ocaDuV5jruRzX7RzWYp8pNEY0+76STesTa0ujssDlbDDS9PEzdIw2p5KWXT9WoJF50HvXw4vDRO8etQsBufnEi0vhj+IpIST9gSXBZDD4camYYigs3UIvhFNFNHWBzMkYG5lIB+GKSwGaT486EgG66ijvMgnnJtF5WbTvFGbV+EWoLSWESq/1ndQi1YV5PlwybSR3AwQOM5N1GHZgg9T8c1S8qXrriHZwRDwVlDa3TyXbW4CP4UAMODzKWY3epOzZM4+j22jp+NvrCtdEohRkMnG7sNp4BnVZEBW5cnCHfBkC1IJKUGWaOwzZd2u/msSjO84eRRsK3cWIUtNxdYwCMxnRq633wrj8FZTdMVSDI+4wxcZo3fHF+cmnVcQzKhm1swNgBZU3A0B1hRCHTSnOFaz9zYASjglrB6S0mANe95XooWUHuj8K1DEEz+dFkcsp20EMoI/TQ/mwr8j5G/lbUz/1L7ar20nxxpbwBMBzZD+ABq6Z/wa8ZvTj4R9e+3d4PaAmuedt+kuP+ZDknt2Wzb0npXbZHYFiXZRiz0gKsCMGNwL/qpNuaiX24NQO7G3mfi/viSSuAgq1gmQP4dfNDOMWloF4eNBo7IA4bbwwOaHkfmnOFBzIOpH3e5MVJ37R593i+D4kgX9sYjsopgpxwEH9rOsh+s0YYlYu7COGWKhvw8cmplwIL8TS/H+wT8kFVxUk3OYEhLMMDi2+ERvW5GgIELp6LkYYAenHcsb/fsGSfoepnQE8JnBo3sg9xhNt10Pm2v1G4k9NJEyXWAOgf+aC3yt4zf4jNnpNEwzxdOnqn/ZTMx9Z1IIZ+nCpIU31CPNHOzGO5dejXTTUAe4+Ac4HdM1PE0CcT5v2C7qREpuS1h7Mj1hcIcdpwFhQE0jYojRwbpLNqE3Dg2EdF58ORHojPTL0JHzEn1pc+zJSVaMqKufDHlxMc92tXjLrA3Mxmsj9K2isVeog8k2dTVMJA0G/tMeOqT8DEpUHPGFiXs9OSaCswkVZOxRC57BL5GZZZ0e/ld6ochPAoGn0qssseAkfciAycjmVcVDfzNUVptHswMnLkxOmFM17RgJowYaId6lcDhSsyVsVkSNHzMnQLHC5bM2UBsiL3LdhTSKn0rJNeANDMIxZLGFwR/UyvX7ERYlKMncgLv7vLJ1bnNqhKDEkK7WecMh9tS13mIswEa7vx9y7QnSMeTxJijR/DocUPWkzQ+QDgRCC7vKUaiMMATryoTBcEkAwfmzNB1YH3+ACYBG5oUH5kwKMjGqF0sNNPNHDXsjrVnObuAvpDMgzo/Zl3n4tNgXK6YYSQu52v+wjzvFWq3rn3ocN7Qaj+8T/6B/UJ+ULp5r7LiaVDtN/hbt+giNZkjGaZLjhmrsTJZiwurI5gFd3MYhSYtOUn9jXOhB88HJHskDjzux7K8nfuExGJDumbQkBsYs54dlyLNGLGtAoc70Z/XZMuek/QQItTnMBQPNx9VPbefWQImiWOFmJK8HhqteHNpnd/6cF55/nR8FdP/XKKb/09kHitUdrAnpNkRs0qDwp+89bdNZqR6aOGQHJd6gpirgMJVvQ5nkEMycFnSSEezvlSU390Q/9VCdc+U6T7eb/66zVHlhY8hUUJsmuPq9e2WDQgwG+mNKiOp1eGprQEJ0el9YRi54JGW/YLMuUvBY4I6KGJTMNWSjS0JAXp0arJ5aqBVQxBeK9/q26KYaVuGAE41ZfMvD7mZcMGtw0skkUzJceY/sUvIg3DsWOgVCix0J8OiFc7nQQaHgEtzhmSDTLssdjymCnBLKHUfBbfX+jjDBckGuObqWzXHI6qSr6mp2eKw38NYijcgiZ+Fh/QW6FHFEe5Npat/UqHsWq+f5rzEhXsAvEAho1T5VRQy2q0FdE9FqIZfI7hCcbYbuLczQjdyoZxhiD74vNPmX8+CDt/U8QJS2B80OcHOt7TIVD1vedjeexbZpqikpxKoOqoC/Sk0fqDxhInZn2nWTZmrdK+/d3v/hb6F4QPps33gUftP664AT7HdXRYSUsApwY8iRtSXHCztQ5wyEb1RHdQlbhw3rDeUoerokjAqDnc4w9K2l7IiCWiBDpzQPZPns1nEs4FUPZuNqy5mRer3Lw2JR7kF/R7ejifOduJwkNpeg9M1oEnTDKAZsownY/NzqTzx1MrOy3wWPzpPbfIgYX6IHRQyDzYSdgC6OpA4BYrY6jAzZxNdJnVdyUEdPQ1/ECp+sHLST4cQk8klgjLL9/mdXvlFgVlbcs54oU8c7ls1XGVmhyIpUkHIEPKvPNjDhcjAM3pIXxn/gMzefJ1PFNp5ms7h19fkFNFu+PhaHT3NwAcWSwcdilmr0G9jQPQANAiFXMOI8KDQ60ABZmQhG90oQGkTPUU0xqXBkJTDONDAQ7gsX9Q79QMDh0pnqB6WKLYnoZtESxIy5cm0u9TCn9VjaaVWPIcbOHD6uRJDLlDVnq/PdiXaIuHa7flNRNQeCrsUWJxj0edGjIhBt3IjtKbnJSjJUkDC7jsl3ZtfABUStAIdd8am7SjWtMOhKkRx8Jfn5fysIwJ/Wb/c7C2lYXqQgdBwpXfxrr2ElfQMVSrOiU5e25hHdv84qJOVY3QfP3u67/+zW804+XAeP//hhtVcwxQJSsy2jhMOIbhUhQiJwDFcdEkQITD+jpcRoxGATWmEzUIf6lvKYOctIn1cu1K1QG6y9FMPTDEhVCSRn4ZrZUGervxkC39MzYwHYAYSs9KDzA1SVaq86g5sPkWSDBvnlWRUndl8b7Cnx1X+a09yDcEnlEPbH1iyPSsP40hHYQB/nADhEy+Qi3cAw41el1+BhDjUiYBNuwSga26PhU4hCOd+3dRANNgwicgB3aP1icU3af0FpY9w1Q/EQMKPVBj4pHd2tEmoboDDT56zm1dGzzzbUgoyxA6DrIiuxCmxnlhpT91pJeA85X/aGjxlEU29LgU9wxunwAUDd8MRSYH9uMJl9FMmnJF3pOgH61mZx2V+UKmHKTe7Y+6C+65wxMB7lXe9uH2mzdvGUcdxPEtSC5qMzehU9mCGojMauSNfpKN1907Ct0sPkUSt9+wgJLYjqyK8E3ASoj389DeQPUhUPyJyedBKG1clgT93YZleS2ubU6I56zN2gtXf3aaBJgCmqpWnrp2a8j+0ZMALdYvBF2/Er0Q48s1zairPUNaCGe1+CKpbX7e400S5pMLwoYBbBu/+tWvVPFysBn70XDuIwt0fYNiKG9BGCl/edKlg2BIKsPeBRtLv6TQ52wMWSB3vzGH8dYVM+QgVeriZWRPvnl5qXXY1wUimJWWQJjpUL4oxF3AjJu4gS3wB5UkZdUbtuaFSmytsyx235Gd3m+Bf8CazzEfAkKyUV/SLLgvPh11p28Am6FsitCFYvg/AOU+G53Niv9Q2gfsk6hhB1TU3PHs1QqAYOSSnoLwYZo037kJXh3RnyVFZvBLISImjqC9f/dN/+io9/d9myUFqDjezUCIJ2T4YwP95Ni9ZS7uwmURmWHKasCT7ZHjVI48kTsU1whEtuD6Myfy80F2GCQTGi8QaV1BnpI8oNTnexXAEuJT/d5sTfgR6JJ0W1OUy1dl8T5Hxk2/C9UDIHQ4UAaQw4ASAtpvvmTn4N2Gv8GHUU7jFkWIqfPmPnjoj4xC6aLKVMimZ1aR7myyfbcrY+AUFwj5FXIAZIYUjJZUJbKDsaL2yYGD+VEZutR0l69icmf6IDpJPFHpJ7iJA5qsvrXdjhK1tjDknYxfknXVwjENSBdy3TYyxVCcd0CJuY+dUKv+VoXs0MEnx2EgMorLovt+tlGbDCOKufA3f/Nbto3fvPR7jpb4V3iFV3iFV3iF7w33ZuwVXuEVXuEVXuH7wevO8Qqv8Aqv8AofB687xyu8wiu8wit8HLzuHK/wCq/wCq/wcfC6c7zCK7zCK7zCx8HrzvEKr/AKr/AKHwevO8crvMIrvMIrfAx88sn/C4jXn1wqxBNOAAAAAElFTkSuQmCC"/>
          <p:cNvSpPr>
            <a:spLocks noChangeAspect="1" noChangeArrowheads="1"/>
          </p:cNvSpPr>
          <p:nvPr/>
        </p:nvSpPr>
        <p:spPr bwMode="auto">
          <a:xfrm>
            <a:off x="123824" y="-136526"/>
            <a:ext cx="2754521" cy="2754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Tree>
    <p:extLst>
      <p:ext uri="{BB962C8B-B14F-4D97-AF65-F5344CB8AC3E}">
        <p14:creationId xmlns:p14="http://schemas.microsoft.com/office/powerpoint/2010/main" val="276922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Trapp</a:t>
            </a:r>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365125"/>
            <a:ext cx="11142785" cy="1325563"/>
          </a:xfrm>
        </p:spPr>
        <p:txBody>
          <a:bodyPr>
            <a:normAutofit fontScale="90000"/>
          </a:bodyPr>
          <a:lstStyle/>
          <a:p>
            <a:br>
              <a:rPr lang="nb-NO" dirty="0"/>
            </a:br>
            <a:r>
              <a:rPr lang="nb-NO" dirty="0"/>
              <a:t>Trapp som viser forskjellen i høydenivåer med repos</a:t>
            </a:r>
          </a:p>
        </p:txBody>
      </p:sp>
      <p:pic>
        <p:nvPicPr>
          <p:cNvPr id="4" name="Bilde 3"/>
          <p:cNvPicPr>
            <a:picLocks noChangeAspect="1"/>
          </p:cNvPicPr>
          <p:nvPr/>
        </p:nvPicPr>
        <p:blipFill>
          <a:blip r:embed="rId2"/>
          <a:stretch>
            <a:fillRect/>
          </a:stretch>
        </p:blipFill>
        <p:spPr>
          <a:xfrm>
            <a:off x="1236698" y="1924461"/>
            <a:ext cx="3840813" cy="4328535"/>
          </a:xfrm>
          <a:prstGeom prst="rect">
            <a:avLst/>
          </a:prstGeom>
        </p:spPr>
      </p:pic>
      <p:cxnSp>
        <p:nvCxnSpPr>
          <p:cNvPr id="6" name="Rett linje 5"/>
          <p:cNvCxnSpPr/>
          <p:nvPr/>
        </p:nvCxnSpPr>
        <p:spPr>
          <a:xfrm>
            <a:off x="2445488" y="2452577"/>
            <a:ext cx="127591" cy="1772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573079" y="2629786"/>
            <a:ext cx="304800" cy="5215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2877879" y="3151324"/>
            <a:ext cx="127591" cy="1772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3005470" y="3328533"/>
            <a:ext cx="226828" cy="3715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3341836" y="3861531"/>
            <a:ext cx="206349" cy="319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3232298" y="3700130"/>
            <a:ext cx="109538" cy="1614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3548185" y="4181231"/>
            <a:ext cx="109538" cy="1614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3657723" y="4377488"/>
            <a:ext cx="206349" cy="319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3864072" y="4697188"/>
            <a:ext cx="120362" cy="1943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984434" y="4891489"/>
            <a:ext cx="206349" cy="367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3602954" y="5258718"/>
            <a:ext cx="587829" cy="2827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407884" y="5182062"/>
            <a:ext cx="195070" cy="3594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flipV="1">
            <a:off x="3341836" y="5002351"/>
            <a:ext cx="66048" cy="17971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3157104" y="4642929"/>
            <a:ext cx="184732" cy="3594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3059017" y="4412080"/>
            <a:ext cx="92366" cy="23084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2909432" y="4088728"/>
            <a:ext cx="144320" cy="3233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a:off x="2808679" y="3892965"/>
            <a:ext cx="95488" cy="1957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a:off x="2622340" y="3496614"/>
            <a:ext cx="186339" cy="3963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H="1" flipV="1">
            <a:off x="2509283" y="3283027"/>
            <a:ext cx="113057" cy="2135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H="1" flipV="1">
            <a:off x="2184990" y="2537809"/>
            <a:ext cx="68756" cy="22425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flipH="1">
            <a:off x="2197216" y="2452577"/>
            <a:ext cx="248272" cy="953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Rett linje 64"/>
          <p:cNvCxnSpPr/>
          <p:nvPr/>
        </p:nvCxnSpPr>
        <p:spPr>
          <a:xfrm>
            <a:off x="2248786" y="2761489"/>
            <a:ext cx="260497" cy="5215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980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a:t>Tårn</a:t>
            </a:r>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a:t>Parkdetalj</a:t>
            </a:r>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Gjerde</a:t>
            </a:r>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a:t>Objtype_gjerde.png</a:t>
            </a:r>
          </a:p>
        </p:txBody>
      </p:sp>
    </p:spTree>
    <p:extLst>
      <p:ext uri="{BB962C8B-B14F-4D97-AF65-F5344CB8AC3E}">
        <p14:creationId xmlns:p14="http://schemas.microsoft.com/office/powerpoint/2010/main" val="2177582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Steingjerde</a:t>
            </a:r>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a:t>Typegjerde_ steingjerde</a:t>
            </a:r>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p:cNvPicPr>
            <a:picLocks noChangeAspect="1"/>
          </p:cNvPicPr>
          <p:nvPr/>
        </p:nvPicPr>
        <p:blipFill>
          <a:blip r:embed="rId2"/>
          <a:stretch>
            <a:fillRect/>
          </a:stretch>
        </p:blipFill>
        <p:spPr>
          <a:xfrm>
            <a:off x="838200" y="1452309"/>
            <a:ext cx="7628411" cy="5052810"/>
          </a:xfrm>
          <a:prstGeom prst="rect">
            <a:avLst/>
          </a:prstGeom>
        </p:spPr>
      </p:pic>
      <p:sp>
        <p:nvSpPr>
          <p:cNvPr id="2" name="Tittel 1"/>
          <p:cNvSpPr>
            <a:spLocks noGrp="1"/>
          </p:cNvSpPr>
          <p:nvPr>
            <p:ph type="title"/>
          </p:nvPr>
        </p:nvSpPr>
        <p:spPr/>
        <p:txBody>
          <a:bodyPr/>
          <a:lstStyle/>
          <a:p>
            <a:r>
              <a:rPr lang="nb-NO" dirty="0" err="1"/>
              <a:t>MurFrittstående</a:t>
            </a:r>
            <a:endParaRPr lang="nb-NO" dirty="0"/>
          </a:p>
        </p:txBody>
      </p:sp>
      <p:cxnSp>
        <p:nvCxnSpPr>
          <p:cNvPr id="19" name="Rett linje 18"/>
          <p:cNvCxnSpPr/>
          <p:nvPr/>
        </p:nvCxnSpPr>
        <p:spPr>
          <a:xfrm flipV="1">
            <a:off x="2236304" y="3766931"/>
            <a:ext cx="606287" cy="4472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5375858" y="3049224"/>
            <a:ext cx="2476055" cy="3400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2991678" y="3130826"/>
            <a:ext cx="2384180" cy="258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842591" y="3130826"/>
            <a:ext cx="149087" cy="6361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195391" y="658574"/>
            <a:ext cx="3698493" cy="369332"/>
          </a:xfrm>
          <a:prstGeom prst="rect">
            <a:avLst/>
          </a:prstGeom>
          <a:noFill/>
        </p:spPr>
        <p:txBody>
          <a:bodyPr wrap="square" rtlCol="0">
            <a:spAutoFit/>
          </a:bodyPr>
          <a:lstStyle/>
          <a:p>
            <a:r>
              <a:rPr lang="nb-NO" dirty="0"/>
              <a:t>objtype_murfrittstaende.png</a:t>
            </a:r>
          </a:p>
        </p:txBody>
      </p:sp>
      <p:cxnSp>
        <p:nvCxnSpPr>
          <p:cNvPr id="32" name="Rett linje 31"/>
          <p:cNvCxnSpPr/>
          <p:nvPr/>
        </p:nvCxnSpPr>
        <p:spPr>
          <a:xfrm>
            <a:off x="1073426" y="4104861"/>
            <a:ext cx="1162878" cy="1093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37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554676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5657" y="374186"/>
            <a:ext cx="6027820" cy="6371375"/>
          </a:xfrm>
          <a:prstGeom prst="rect">
            <a:avLst/>
          </a:prstGeom>
          <a:ln>
            <a:solidFill>
              <a:srgbClr val="FF0000"/>
            </a:solidFill>
          </a:ln>
        </p:spPr>
      </p:pic>
      <p:sp>
        <p:nvSpPr>
          <p:cNvPr id="6" name="Bindepunkt 5"/>
          <p:cNvSpPr/>
          <p:nvPr/>
        </p:nvSpPr>
        <p:spPr>
          <a:xfrm>
            <a:off x="4254159" y="2255520"/>
            <a:ext cx="445304" cy="362476"/>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AutoShape 2" descr="data:image/png;base64,iVBORw0KGgoAAAANSUhEUgAAAhMAAAF3CAIAAACQTF6iAAAAAXNSR0IArs4c6QAAAARnQU1BAACxjwv8YQUAAAAJcEhZcwAADsMAAA7DAcdvqGQAAP+lSURBVHhe7P3Xj237lt+HVdXKlWvnffZJN+dukh1I9WXTChZE2oIBGTZsGLZkWoYtSpZI6C/Qg2FZYugmKcPwuwEDBuQnQ4FiEkWyu9npdt++6Zx74t5nnx0qh5VXlT+f75ir9rmUH+7pl4ML7FGz5przF8ZvpN8Y4zfnXHOtXl1drbyEl/ASXsJLeAk/Naw1ny/hJbyEl/ASXsJPBy8jx0t4CS/hJbyETwcvI8dLeAkv4SW8hE8HLyPHS3gJL+ElvIRPBy8jx0t4CS/hJbyETwcvI8dLeAkv4SW8hE8HLyPHS3gJL+ElvIRPBy8jx0t4CS/hJbyETwcvI8dLeAkv4SW8hE8HLyPHS3gJL+ElvIRPBy8jx0t4CS/hJbyETwcvI8dLeAkv4SW8hE8HLyPHS3gJL+ElvIRPBy8jx0t4CS/hJbyETwcvI8dLeAkv4SW8hE8HLyPHS3gJL+ElvIRPBy8jx0t4CS/hJbyETwef+jcBf/1v/w27pBf/1b3Z529tdQ1YrQ+PVlepWlu9XFwCogikuOko+ElJFV5SXnB5uWxgWyvoCDSjgIQeaZTG88urmZVuLfeQU81px9/qSqu1tsq2tjabzy8uhg8fPf7ww8dnpxera+21Vnt1tT2/XJnN5pOpMBqN5nNwSvYlwwgLRgITrQGwF2GMjSgdSUjVC1htt1trchxq05pS2kjXCh1XOGCU+XwBEqqCbyG6yClCiQwcroI9nVbospgvlGuKLFxlo637S1uyra5RbWtQLmCHHoCyDF6RMNblorWyEpEhuJXOykqnhayQyNUrd2586yuf/+oXP7fe71zOJ5PJ+GI0vZgtToaT9z7ef3o8nK6sLejYam1tDF595c7nXrt/9+b25qCLdBTVGqJoIwSYysgMLTNIShlFK6UkqVmaU9MGXgT5o4CjKrGmOqwqVz6FnBfUUckKkSwr+GzKHdiDFAVl0LplZD7YtMMYF8Tav6mLMppD29umiLTR6ppdadNYsW0oTeNCq5YytAivASnwVwg9w06xmmagGkwkS0zXKIHroxfNgBpLyxWuuykzB3rRPc38E2ywsoqachZIyZK86251YKdQIqk5bZjC3ESLUS1ng1W0wOCwN8VlN/pW+7RFMUqwqmKwWJbThz0N6Fqj0g2SZrNZ0Sn2tTVtK6cZEXMGGry2lnjna8aSkOBwtixLhBAgNj5gABpokdM1pg4UURK46nTacSsZxF36B2WIdFc2TglAAxo2nZfDUaxUihL/HReNwS7OSEfF6eJyeDE8Pj45OT07Pjl78vzo8bOD49OL//Yf/lcNjs8CSt+fApQr//J5faqgPXJeI4ZGOqVIpU+7zCI+/ciEBOwujgaWhWq0geAHED4q0BxKhxY15QCNlpjQQbpwKCEW1Vl5SXpxXgNRLtkx0ApP7F6QrUOOfavM5aD0diCPJBRDLl6WLasJLWIl1xzlOPgFbXV5LFQP6bNhaj0qVDVuBpW3Bqo9TUvkBUVmnVMHb2ut1VZ7rd3tAN1evz9YX9/c2tre2d7d293e22Nb39rq9vudbjdzTejwr4gWl/PZymK+erVor6208fxLV4OsiDOEHyNQI4ESwyUkMJva7SJEVqAEcqgriSKHSD1gedgMlKAARbaUTtrTIY4HyCcE4koAjqqkUY6QTi8gZEFdA1UopLA5FhyqGbEpEKQe9DETy1Povg6rZYAzRpcSK6gKfjYOQ1hTBYVSvHQoIVioFteniDnorwdy+0ke6oB9Q0Yx9EmmMvS1gPWJy5HVpdVLYAhamFMpUd10yAvU55K40PwTsCTPwYOpnK8KxdXi3GfTabIVSQtJtuEEXgqbqkyfoJKc7HUbqll7NJdKGf8KEP1DUtWmN91DW4a+pr0AqhkqcxQyynIliH8KGJP214jSvkBS/cvmwC9mbfDaNpPuJ8cLCtsXj8VIdWmQRfYplGAGZWCmKizRt2qqhT1WQbKYzSbj0Xg4HA2Hw+lkAnLS3CD4zOCPEzmEklex1ghLWJqxIgNQD6m9MJt5Uv4jYZs2JSOFmd7pNLe6DETJOQDjoFOcRbvTxgW2SEBM1WsQ/TuO7PJqwcxK+0Boo40VDteQBOJoRPQUM5iGiCcSbQeD5ByLAl7QYNeccBpSlxYWZmslklrqa2SAGgbPPju3Ao/DbOjxRAGkXYj3tJxNECmZSCGfNGl6L/FRFLBNc2hr2ac/HgKLhC+Ep/i6vW5/0Fvf6G9urm9uDjbWB5sbG4klezf3bt26efv2rZs3b+xsb6/3B912u9deY+OoZ3pVpJFQr84XV5PpfDzBITAfKyvACxg2ut12hwGhRWmrHT5RASJV+5lFCqnEVJzxH4GUgVxLs6BO7SRX1VXO7L38sCDpmeiWkN4Cx2lVxVWu0hhMTS8hzuQFAdW4yEvnKrRcqQuFQ1Tl6GvzvPhuOBEDFBZCIPhkoViJbQt6DwdqWmaU2GthaUo99dPY3oxQNZ9k0HbNVpAxA0qshrCrIwBpQiPIaQSbPnbTerR4UxANX9sH/OA0LZMBiKPpeI3XojDKMZaiF5gSR1zPE1BK6rDA5vBCemYJXfsa7Loc8KiEEKqrgQYAZJ8TNmtTWqDkVEujYjGVjjxKHllQyGnDJhNLO6lujhugJZmZWYz/ysWCyMw50sjB/nSoPiCu0pzJcUN2LOEFIs+M3zVpETstGH0yQ3ATZDebzyAkw32W8McZvtjNkeLIZ2SiVDyN8NW0akLqMZMoo6Znoy1hKVZRBapTzMnLGoUzGmSnm4rGC4t7UPLJMVs1ry5A9Ga/Go0xUgL9uL8VjHg0HhMj2jjUfr/d6eZq1Zrd4vThsYauYSilBKXKe7aahR6HizDSVHlYdPDZEMQW3BAgt4YuCMOcKCkGUAcDVPeMYpf04Lyq1Jdeyr6RaJC4hUv/7RvbW9UZaYhOf8KtG9aaTbNlW2MxQpTY3NjaJn6wW26bWztbW7tbGzsbg+319fVen+EzT9srq+3F1dpkdjWeok2JK/qw9V63B7Key3iwy7lk5cpYIwYpVG0SHZcKqxSWhONHmsYl2WAW6BuRIAXOIt4l0FDO1EWjjyqszVDrQdVWj9DREBKI+FJyDZ6kWQN1Rt+gEgkNlgpIi8Cyma4jLRuwwz8HTQtpvv7UAHJS8gNZaGmkYGn8Cg3omwHDSyFjX+1ksNnTuUjCuOBRQZZJBmxkRwZ33KZ/iguKRodcOjmgTqvAJoLGCcT9WQFu9nhCIqKp3qoXq+f4PCOHPqA4K9+wjCIVui2PGTA+NJaWIoO1lQaVZYVEXorvMFT01qn0A5xCaqj1tIyu5Ah5HNIkUhKCMM2WBoGGl7TNq03Js4FGvPQo2cG4MmHAhvfISYT+CTnORJeQpeA8FIW6MJlYzaKaXeUTawYduoV6dmV4DvjZgQb6aaGRrvIVSLszsa//PwGRPrLVJWANHC2VJEQ9aaW8rw23VGbTbLoUsxUC7mQyHk8nY06aKbskwQ5KM06g/t1R7QaoS6O37m8V97eyQvB26TefoeR2p2d0XyYOcqFWm/kJYumhJ+ANi1AZUPNRvyZbo2VEqvVYDUuWQmtDrt00kzRNLZvrplQUAVlbFLoShK7UoYLzihAYzxWpYtEEz5mTyQux1djFhvHBxo6RUUqg8SesEYLT61leYAItwkPQyBA/vD7o72xu7ho8Nrc3NwZ9IkfLoaWhdbnSWlyuzuZ4fCh0CCTAgnDQG2wM1vu9PscavV3CBj0jItlZTkUJ4R9KHJf1eDkO1Zr2ArMnE+sFqJUlKIyw5yaroa+mYQOFx9pA07aOq6qOlwjty3nR5b9WZAbaSG7JTR1UQSFZclPMSnkBaCkDScqbIQIW2Av8Wi4GVp6v2oQSOiWJuaZQj6d7zh+mApIlvVG8nH6SHudBkGd+xGJsZp2yyjVgsDYEFQtllILYQen4DT4+KUvjJXAEArfoKiwX61hWaC1elq2ZZEYTnWrsIYA95DO0eqrVc0BQcXkyI8u+BI9RyBsYaqThJOAJp1qOtOawah3ykwAp0MTonS5GKjYK0yUYmg724QC4Rl4jLssshObcDCUYYrtmPTEWBYUcCBsdUqhOB9FUp2u5KivHcKA6ruGUsDYQXfNBe52IahIQpUhJcJl9lyw+CttnBX+cyAGUiAswfWWqLUZLMabmIKCkq33qkI5KWOqpgKNqDNgsJW6BGBPhgz8gnpxRrbeXrW3Z4CygNI7zuvZaA35Qj6m68gNbRip9NYOmPf82bpRa/xLXlDieQ/oBOv10DCL+kSKtuDm1cQGnKbGwWsZWMrpbOYtlezEsiWmkZXc+6OCUTiIp24CzLpPNC4TsEFYuDrDEHY/HEyLuJNxClxmRkxc7dOeMp5zYbHAejzlgOGhh0vd7rMf6NEScxIn5YmUh8QlduUoonxFtr91e7/UG/UG322+tdQgbJe5rcQkqLRw2c9Ww4UdVZn7Wxin96M7cVjRKXbj2Srk8pfWCUSr4jyRLjtcjprIBCoFqs8QWCi2sU0uixorcL7oAnJaEAUilJO3tXQgczS4aExVJvi0Jg7VpUUV/eJL42HIR2ZhMmSGQoYuqUFAjuflXnrqwFIKS5LIVIIYGt8Bq1aEosJJ+IcBjYPkpJ1LuPmhobd8UBWzVYPZsWQBeDzCGeDn2TZU4V3TW3m3rArpUTS9ykANBXn5CYu4LwKydRPicxWtdM+gkskm6pDDDSlehdb8sbyDCtzDUN7UAGAJNy2KT+khA3YWzZkVdsY5945QaAtw1pIChWBJDcBHsP0FPsAvpJx3WRX7sHLJB0wAVPpiz1qKcIavvZwV/nMghQ0tVFXB0LbYX8AnRNKwDHKekafMJ+6AQObs1ltvIF+Bcram3ciWN+NNKWGomoJ6jiNRYEOAgRY5APcrGq86mar0cKhMhaGRGm5gv6M1Y5WEZNpgqB3Qn0VqyPbSOZrkQUaRNDchmtzQs8DQUOlxKw5aJvz0tMjCke9Y9Gc6GwcAuAq/CEgMCadFFO57OCBSj0WjsNiYUuFbjgNPhcDQaXoxGF0P2w9F0XI+QEWPQJ8ItcXHstVQWHysr3Xa7S3rW6TLxacJSYbFgdbK6mMM+TRHlantltdtq9buGjX63T0yC7obg0CbNAfCrxGYZrp5rIqUw+WRyQJhDJ4o3gUWahMJRhYtmGbvcUeym7JeCiaYcsRkhhiWPFnimFZX9F2Yh0s1BRB3tLbuHsIK0NHtNeXAEGqb5gJwiQoiPSUTE2gr0OSwRc80BJGCC0qK79oWgBEhllRSXfDTkxYRyEMIlPachO30Fi1IIUB/8DuF/0IY0L/5Q5LiMTLOlOD0VmQkCH5wqcugwzpUYVXfR1kCFwKWcS+NqVwVkEcYIrCESTrCvJpo4y2IYXpKSBo6rAb1BGPklMWqgkWwcuDSJ1N4vPAYfxXmxK1su8uxIe83Iq7+NxOwZqJZVAgoqqzynWakVsF7HYjNkjUcNbUHdECRNykOZNnOaD2mxpNKuMpcAg9YoAAexL7M6fVSuymvoyjmz7zOFTx05isOQ70EVFqslXYqs0a5eVMG/rS2tYvGo8YiXY1v61ygAqI7qDX24SrvOVjTBalD4bU1BzDLly2SnCHAsD5phOLg0bJgpZHCaUW6hxEijUaNcah4K1HS7pNQdsFJPa5RfTk+rComeO6DVNAsNL3Ku9LBveM0uUCXaQVNA21hpNnEvhwAp1WlrL4cBaeqXNDhqRoEXJ8bcJwB8jpBO7FmAEDLOz05Pjo+PDw+PDg9Pjo44PDk5OTs7nbrUUCQ0Y4liWJlOxehlr7VOq9PudvGUCVSu2MID1uPYzPVebpdsDAa9HjGGULLmRKFxgrFcBYqxOnSze3SXD7wDuo16r68h0JvNQatbWKuL41MOGtUuJa84pQwn6MWfK8QWu4hRZCTp1c0FOAwZkW0GAkp9BSmwXCcSIgtbEcMApQoPlLOByt6hA1vSnEQS3xDQ8yleorgPGMwpKWTXLZagcEJIKKgiNe6xTJbz9pnRUAtZmRYep1tItaRhP4hSLhJPwKc9CXzUMfuixCO3ZYMXkDCTaUu7wnmN1moVVA2sZezSKRvHNEidwqnakNiQDbIqyRy/PmwgQcXrnyHMrYZCjABIQ15YaTadKyXsQ2ZzRpMigZMaeAlpuJR2mF5SCGg55cSukB/kGNICbTcI9AAt0ANc9IWAAscsYUuUiBtaKbSV54qVGUt4qChRxDMFFpckuNiLF0iSFJLuQX6R+hnCp44cgCwj5Qh6+dkYEJCzwNLwa6/IktbY/Xpf+rnuGC1zrMJUVzTrjLWkzCrFltPOxvE+aLdymngGkYjKEfRcFGTAMjcjxGymgtSOA3hLAF2YJjgtNCxtUXNcgCTDOm61dly3eM3QllIKHM82FVNSWBBepSFCaMwGgBjnUG1Lc9IyGwBFOWdLNCOTtciIOsMVwyssJFj21+RJFHpXwuI8FiB6g8LMi1EsPrxdxHokq5CLi3O24XB4fnZ2ds7xxXA0pFG88xwSxafckYBcynkjT30HQiHv6nc7g1633+sxg2juwJLq8PLTyMzuod3OHgf1EkqepWYGU+CMSpGDCiUHOG3mZJCIZdkguBmWqhKHDdzb2IIGPJIEIAiKNMHjT2BrTrM1xF5TDBc1ThAWKtrZkpIypCgt3VML0K5qq1cNw2EKJExM2S3bVxdLriFt5Sj4tDZ8VUNWMpjQT8l1oaITQiEnIVN7tbGHDZlp8uK06kJCQDI+QVyGX56kK2eSVhZNS0pfELCkwmYN+pwWNddmT5Gz2VDRJBDslwi0jPoXZ7SQrSj5pJiimHic1BeaZghrjHwNBQBHaVH1DdjXwsa9pJnAp8OHijDIUeJ2gJJsNqz2kuO+ENZnhZPEk8isUSouR68T55NbKZMpmZzXmzkms/PhqukE45KyzxQQ/aeGkjXCKfEUWPCTQMlSdEJkpHCa8yXQJBt+Tp+AUAt3DMMdtUo6s4fDppvQHFfrpC4+DipoLTq2F+3pHI1p1N6PRQtYFfpzuoAj0b+eccq8tr2eMZ2a0eVaiASKt+RZzSip02rKeuSIWlhqqnMMAeILXvYiNl4VcGrLF1Q7QMjjqCmzIx8pz8ZZoRWBFQpDO9adSB412CJ2yAcNIRniVE8qXIzkXsg5cHZ+MRxOJpimgMWCOTyF2YaChEiqzYwWpGHttVUWGiw2yL0YmlYZtGEcEqsbxUVyQaTVQFOUnnxKXoDpyOg1bOTaQEiSKvcv8OfQISxZ8i3A5SchzKmGgupsT3tdY/sJSGs+IcJROeI0OJR74bBC8NjmS1iqzH+IxyWWW+SYEnqHputoUpRVl2s8n6S3wNoak520W1LEu5eMVAVKVnWWJorJv5RFpjEaP0xWgmK5o4XjLfkQh5PSWkte0CYJlnD6E9SKJqD0lgPFOmWwobwgzQQa0JKDaEwNYmycYtYuQPIIRoxcksXqgiB0Co4qFUtKaoyMks+CTx4L//x5emm0DhHvUtovIHGzS9PJj4yDAdnlJ7DRumEwZ0XkNSlFH2fXVJNFwjFrDB9hzhVlnx/BNV15r5e0Fz+hCj5L+NSRowRQ2uJD/mGBnWcC6oxl1AzLLjJpTuskqNK3Kcv8q6njZ9VSIxbdesQZK7DKyjrA8ytvD7KZ5gl0yGcVC/F3S0vXnQCxSm3S1g6aWntJVljghBbVNlgkqeyn2gP0yCgll6rUPKoKoC7VRUNTwD4DN4QCOv7Q61bU1rkyyHDWCym3VR3T1/9mF6B5ZJRByFBMvjA2FMN6mjmXZ1uWts/QudHnYyLTGS2ph1psFnZYj3NsmhM+VYUBh7RodrWYr61eko11O2tGDo5cE8T0wxjD22UJoU7hlIUoKxmwSUM1/bUpgdqch72wVfLVXTQuY5kGiqF0JoR3ixnR6bbwopCbNOUAeEFPbcHiZ1OS4waq/U8UXbdeFjYjZ9zrAyrtq/HbAHahHHl2u17dwJRC0TIvXjb2qNkKScryGSoaWQEZ1JHkKriqvOlU0TuQZpFMxFTyoVCBCtc+2LBB13iy/z8QPpzrhdBBpEmylrBsGCJq7mT2NAK/HpSDkNwU6jViFUUAJcASSeKqehQ7XZcY2GkNoX3Znj/JY+OswH7821ne0zKjFNipkXaDpCClnqd5WHoBnqVKhBliCUElouoacYXmFFnW9M+JR9ZSH1aqCWiwXJ90yTXkkhJizsTTYJq+nx186sjRwIt5CgeGX78yXHIqKGl9gj3lgrvKDaWSHa1LvdqURhThCNhJc6XPFuXhAuAEYmDVtfqWPOvyU5mJH6uc5SRGUfRKEkuJ6Wzm3fEpUT0XZXCDoHF8ETAjGJEh6FLYdUBuNTMrasl40Nqjxim2rAmkTLBdynQhdFg2FNIgY9dZ9s7JuIM6T5GjVLP0CEmevVBEoESYqbpgEUXMQEgMi+AJGB25AvXiaj4HB+yRqrXybYyEEzWkR27ly8drK/1+fzDoc8DKBCGBar4gERrNp6Ory1lr7bLTWen31gb97sCvoqN1FZkFjsTGMyjAeiyOwyJG/Rk1bACd8JNCbQbtcgSvugvUknkiw6WfcExLqKSLAvYboHZfbsr2+jSybDBrSFUUNNkDid8Cx/n874F8VNPAEnkpMRaqWamyODgaU1sMOgp7TxCittJUpbu6TInyx2loGmEphe4/ATV67V8A+CXxeiWbjnyWtJZ0N70cwNGyb85SXpIvr12R/p/v+hNg56Kv2tiojtJBXmsUUaF3s+ZPQJ7AVrsOFAhOxSgReZg7hdePooHO0SikVzpmMjqzpN3xQn4B53Z6sbAzwhV17gMyz0nDaOi2yi3cpUXxsBwXRjK0YvavaM63iTgoDEupZYS0qMkuqiVUsZukRlrxaZKbWSgrmY00doLUBQUPnCqOfxmknyl86shxLZwCmczdhchNoI2FS2jUii7NchUxYKQBaFp7+8Up8+HlE7+8kScoyH+9zq5fixko3wi4QU5nWjTmtMBQKRBzQOVoH5kNFjfUQGNjAyG40YrRo8KV9KZlAyGMcZyNWnw8HWW0Ckk6W1rRRAtTvzrH9FxuzS5o9cvYBH3YpMfapSQkOErRXou4kCeFYC+K0w6+lkfBDRQy3a4StYs2h7ufU8ZgfsMCQuARTmdzn5HytQxXxBII8gkqcuFum+7MbnhdX1/f2Fzv9Dqw5rp5NmH6zLyydTGfjttrV73u6nq/vbXR39kabG0SYrq5vCRzrG6u/OIh5EBerCMilDPnLPInlqhqb/wRIaBXplVnzVMacCCfARDE4zRT95przCBKUA2c1TBsiBNxaylq53qzB5uacEswUfIKX9kK1wfSk+LC+RMQwuysvTia+oI+Yh21DgPyQGMkS79cnVMOxEM4g8oFNl2AsHWNI6eBop8S0CCNnxSIuyWpyrFgSbqfTdpjB849lPVU0bKU0MhGioBq4XBAjFAr5zjsF1E1CzSustbgBURt87jdXKjP0w0cqFyRVDsaWD6rCShttIQzqpZSSsaZqk+CBEKElX56omgl61p80W0D0bnUWv5CVg0eSmrvAa2rrln0KGk2Tp1Z5LZJVSNHxVls2qjWeaGDT2X6Ar/lGbR45yjvxWpELcFlsSxMez1mZO4aRjWFPIM51lJynxl86sghszLtVgXh+ZNytjxl0Z/+Ubksm4sBaBr4V9qsVi4IdOGxsPh3v2yWJrav/nw2HQvFEgpD4Jqq2mo4O3HSUJmwhw3xTzW6cLxcS7Vj2tVxIY7KNRohV8UsbgZtvGOZlTS+AAcODZoSW9Oh/vMREbKvZj8BJexgzaR1XpbN0EXgBGPWpqtGrELumdKQiZhe8BWaGYD5jT0misAVZd5dYqNX228vdTkAFZIhbPR6PSYs85qwQe4YA8bPTxaXUwJSp7Uy6LY3Bt3NjT5bv98xrrfXWl2fNMnDJt16hJ9p0Ou2c5FGkTuqsTBz0ckmXpWO2udTohOVkAaBNf0lM/NHJmGzZFDMMmDzRBYyqYYFJW9dXrqV5OxY5RF+4S9oFBI9CFFH2jXC5lS8EajIPGmgwjzG2zjNMvemW8jCTflhW/0IBBOnkUwuW8UX+CBWEfUCXqBYQogUH5AxBQ6rsgqbYQIpaY6bMz9LHPkL8YUHIsCCKHW7+rAAeMNBmaPcByUFS3ryX3OkGUD0gPWpEjBaehT19m5STA60qiVgBkULheyyhdiM1iBcHtA3pXG3y2Ei7xo/kCmZKvvYNBzadFneHITAOlUsjqxsKLBjdZNPxJcEV2ILILYxZ/oWNv5LXkBK2F25C3FLAtWEg9kkQgko0IQ3WkhCvj4CfolbW6seny0sbfCnB2kXPiFi2c5ZA9WwIOclxOK2ztIme85QhvpomloWmcaalVtjN1RUuRB09qCnCvWumWpdrRe+alipTTcRO1ozhkmEqhZ3hgM4qMHEvQQbAxTUdl3SgFRc01RWUQ2CIx1y3LRQ4Uvb+e+BXdIjSENuCSNVIaz+G+Q2DyglbMoahalO6ZveMkZb/2m3AAs5ISp3/YFnsJXk8AmKiDJTUL+h5x+sD3r9DoWOn1EWV3MWbDll4owX8+na6mWns9bvtdkSGNbanVan22Lt4irT76dz2marEALeTL3KxRbxWrDE3q0GcYsXph218hb+l/Kpz7AoC/LZHDWAYVhgk+oSzBniRe9lfTUGtJkGZTXxJKapTNzbwU0A1TXIS0wJLDbwbac0sE1aeqB15Rxp2ugaNeJQIFUWCP5rOj0qNA2kr1l2+n6iQw1VH9W9WLNGoK8qVBYRRwiS0lRVeYNBKguFx/nPSEKD1X06Ns1yakHOhBqZhkVqzCoT1fvbWlmwNORJgTQwL3HE5nB1lFBiLHGkawgRQPUCwCP+6CktANpTUxT5X6NBTg5eOIkAR8XAJ5B7WDFDogt5tQYnJBV5+hKpjfy01UbfnggVSzLy8kjK/BMa2lx5VCNbpQbLVwJ6qsJHmwix0GT/mcG1lH96iIMp/sJ/SYFzytFGyUe5XAMTQ3VeUZFmunDLSzwlOM1LrBUHdGvRqhpqtBAz96S6BX8EnficzV51JIIgZPSiJA5CApurVVO/X22KE5U3CB0OIHHgLBkcRZnyqt/eoRFMqQlhEkUD21rpkNYEoVtRX2T7sfT9DVSrZZclNsBWKWmcK//NQTnawsp/aItdNlK9LmuA8jydTG86C02pveBIjQRrBtGxIT9cPAsOlgrMGSWr5NCHsacFssViOhrPJmN80VotvyIX2hgvluuAxlToHouPgqQ0xGSDBjCXxmye1VuR4xY+1VBiSSQlk8VoOGJ2VeZnE/qEuTDoTPS8AYWQnrU1/dkKczqlOEhSYiEArlDXsGM78aeV0CCyOC0oiCJVlxT6BbbKVRrvQk3DUgaTVhJMxep5yrLhED2oIYSmQ2RWwGfRnY62aZqGxAjBYzbK3YAizH0tHtjSKoWh03+pS8NCqdEjB5VZo9bsKITugDRs5BIh1SGQXpnZgAlG44htkZYudGwTvy++CBAqlkKzyJK6h5cyCW0cq9VFWkHIeEGJO6EKGuBcoy3DTpvmPyBVqS6wcWGtygL5V37Nf0GolEavZilhOom/6QPe/DUacaaqZsodhHKFWNxlCTaDWdBHFDiDoACKkM8OyrA+BTQkZ6+Q0BmsLmelcVNBxIhSwtYwqmhQRnPKf7rHQMk9nb201YGQpObNtQkeyDcXXCI4W8WTIvQl9gY4QPAm08vggUUkbPilgkW9v1Llr67OL6+m08upb3sleOT2Rn03OhqM3hlQpNpBTMPPaBQIL2xWNXXWUuYIHKQd7GA0sBZ/Z5PIqiZE9cjmoVUW28DdNeCW2SzOCDW2oy4rraOA4sb4QaiMLmE63x6krJHC1coaywo3xIHEnZ9qIZLSLzAlG0JS2e50eh2XCczz7lqbANIjJFyttK9W+63WgNO1NV8vjI4uVxbT+WQ4Hg+H4+FoMhrNJpPLvNYKZLn0AAfKK0sMZBxOnJcMjgdxBAfxFe8GnVWxQnZlD2zXUk5n+Yx8zaB1ykSOaW7BO10ZrdTDFmYzc41uPvaQqtqkApzFsR9limqNjYVWfGX0SGsjp08SXMWCFTdyq2hiunKFaKzPCCohGKMpH0dAGGbRfpfocna5mBJ354uJF+aMeCFQXdmLVn7KLJvKdRMsTGl06qjsS79uxmOyIrYcoO6Y/lIaNJC+RgTlzrLJiv1FrbXlTkQz2UoamFNocB99xNRCXAgSimTLBBrYShnZgQ+PItCqqQob5jwBBaiGMUnb1FZntgN/PGpWJVF3qex66OqXLSQG/4sPCW7o5ZOi63I+4xty6pxSld5bYWEuOMvoAxE5pXbV6JdFtqZBzxdDVFqAtv1MUW38JxvxPW+25nyxsjpfWZleXs1qSmo52jVGA5Nmt76iHv+4Np1djSaL0cRHculf9vsZQus/+o/+o+bwp4Pf/O3fgGnkvnT6mcnZPFY8EXDkKH+RZ7ogFvXmuW09yL4UrxzTT6mmEZ34w6SdUvGH4rZx0NTA2XvMFgeI/tnolDIG1Vu6ysNBoWIEf3ExPj4+u7gYETnqST8YwRDVI0dGdrA7ZGOUkiVxjik1UX4VOjYln7DvahsSbNy0DIRQaa2zNIRIy2pX1Y7q+DFg0VtpD02bIxpToPCbIazKnjHtXudmhfR1kWCxHeNHFKfD2JM5mk6LFm1ZPfjogg0R1Z0bu3dv3tzb2d4cDHpIj+boYO67R6Cj2+4MBoP1wcagv9Fpd+mD5/YVJxd+s5D9dDzCBTG362KD012x1sAyot/NyqSWKNIbX+2k1GPoSMwhvNpb3MkCf4UjoCBk2GOVzVGjs5RGc4yFhyoPa0nTd/kRNdnkEw5IlUFBFJoBRdIiaBL5gjuEsOXVw1Qqt0gcdTcNgqPGVQUQ5kjliaULN0EzzU0XI7EKKDqFJkfIwDnkg09qQKFkQpkRghqQ5AJtnJy3tqTMvVWOmxKY8bmM8ARZ6p8DixL7FDDDMDoExewNiOCjq/KgjsGchorVETUaD/lXNSHTslglh6pQBbr3wGclxBIFia2APj8JlGUmuaNnlibuKLa57Pi3bFyDf2LqWUKNQ1Qbxww0Zzlnb4cAZ2yOZ1SVBQoYqTE6sFV/GlVBBlCigLGOA/sVK1aH0pzFHxWiJacNpqU1Mh9nzJ0USjqfebEP1fP5fDicsI0n8+F4dnw2Ojkfng/Ho4nf7uDvL/0f/mLh/ExAS28Ofzr4W//3vwnLOgJ9QfMYiZaBZCJSdYe0SsxKqoRVFulY7jnPrSRbWESPXLg1LbKBTZ0Z4sgh/TPBTCg1FStUnZ9qJU2jxLUYL9s8j+WKDT21TJ8HzOTxeH5wcPL44+dHR8cXF0Of6iEGmrdORU8mOPUWMIt28DirGzfLP3SH5muDkFbJlXUVLzX8S5WGYVsaSpUOprFR6rQ3iguXU0kwyNlBfkCZCVgNxGxFeElTpRlPTCPlbwNIsJQyUpJQ4G1/I2KVNjxIQu182gpCfIZ2Pmu3V1FqJ46chuu97tfefO1Lr7/64M7tm9ub3dbqfOo7E6cs1oi9sXjwXkxmI9Iihqz4LLtmtziLbq/d7fc6/QFrSOgBr6+O8Q2luYZVv+IRkFAGjRhkVoHJLFzRlGpqYETm835AoFraN083FGc6ZVqis1wXppxxjEmk4aR2hTQiRLlSmnFCRZXrMuwYKqhjn1pT+8srNnhT4JoBo/nSrmZMdRcbhDZfieINGnEzCAfUm8BDOxvc5Fs1DgyuolgzUtXiEByF/kyJF4XOA78CEtCTpliBWMkW+ctF6K+d7FglG+6g+Wq+ejm3q1InbFR80HiULValfFdUUwt+RZH/QPjPOrOxb6HEl0b2DT2QaFLgdU61bQID87VWcHG/4s2uF3Ln78UgBVVrZAvt0TnM6nMyUWwCFVJXZAkvcNgnQEFkklaCVY0IFReVoPOBBemM+Zj90yzj2i9Di1KuLXFUx1iyXYirTciORG1QcZdCtV38RkRpLdNzw4YWjkC6rulZmM8Zo73WJu86Pjk/OcVLjU/PR0+fH+4fHZ2dX/j+0jza/Ee/908k4zOCT1jATwew1jD+4rSMDrFHkuyWYLsS1bKLu9rclT2pLbyXJ+mdTtUeqSv3mhkWATQTX+VH2Qk5aPwK9pWVLDYQB4wRxA8EVXRHA/YWMZWbyZIzP1yuOGL+Q2pzEuWnsIqXwHH61U5I8ScgCJZQZABNPyAFDeZlSyxXSxWss3GhVjhLd2HMKBsH9Ef2CA4/r3s2kKFTvqyjsnDq9W0KbvbJE5lKOBcqKHPWL+azy/mUlVm3u7a5Mdje9AXsWxvrW+vrW4PBVp+tu95p91ZX2pfzFRZ05+cXh4fHz54ffvzk+aOPnnzw8OMPPvj4gw+fPHy4//jx8fPnp4eHF8fHo4vz2XBE9MqEWRt02hv9nq/d7XV6HSKMt1O9KqAzc5eXBOUWK0SaSOucOG5XjHJ+12ILOzAnSCAxKkQEcKu6w0+lbra4vvChKOJu8PWYyNwvFtkoBoPPAo1vGgCHF6E8EHdsznb5Ggu6IRLg+lkgIMkVMmbipGsrA3PycBxr5UrRgzupUyUqMIpK9iA4hmoCawZT91lGZ4FYV7kam4BC8xg31ogu4rIZMFJoS5HSJ77Tx6YN3MW1BhRZGk4sL+eehKAOSoKSktbuKLfkGlIm2L6ZvrQUaYII4DjaLR0hupG6QdqqgMNkfA+URwNgk+mQE8LtYr+f7Cs97CQhw9ucohoIIXietg3YtQYAqnOMJIIHT4OqADHayHZUNkBx8QbUxJEssdK52jedCkVhk52MHsFk7qZQckCqSgENWOvUygT2SUTivj47UH+fCoz6SxVotIFrGTaiKShxpan8pqzpwIHi8cy6gP2XCgOqKkce0zxacfFayln2Fgwamfv2zkHtOC0yHK0GzQ9szf1dLUWfEWnrlOPoGtALaNNlqc6QYH97ZaoWBAt7R1oW1qC2a44KidMjCATraNjUF6Ry+S+kgRjBXGK5lk86BgkFaZPTGomCoiUVfoCxtpplbHYtN8dpjNhuWZ8gYXw1Lq+evwIZTgcnhR8ky2e/tnpJioZDHPS6m+v9na2Nmztbt3d37u7t3t3ZubW1ubs+2Gx3uiTqk+nVcDw/uxiTPu0fnjx7dvT06cHjxwSPg48fHzx5cvj06dGzp8cH+6fHhxenx2MCiVe6JouZj+carnD95uteS8Slddudfqfb7/a6vsHXgGH8gKk4Ew6uC521TjKvDOk09bD6s8bX8GeuAPoYi1JKve1WCAEJBN6PTfSZY/rx0YAmY5ygW3oSRLJBpALX6zs3mkHNYVcW+vpcVzJyROBRVLOpt9DGgYzITrykjlKjoTmo1WoNdkWmNWdvtPCeRLPBMBthk6HZJ2xIhpfHrOIYTOFdbyXyF4RwQAmTq21hSGdIOoU8mkqXtIectLdvRBJQfm6WZBpBk5Mrh8GViECfiDAPDjQyRErWAoXHfVOS4+VJQU7AkZolQNISIsDIrfhdVmbsEN+cCVAEwpI94HRSpwHHXlKSg58ACq+xLMGWjmH7dEnntK7N2iVEoOYTcWpJhpIAac+Zd8liQ1sJsRFV1Cimzw6gKbz81PDX/+ZfU1olC7lgna5X0v3EpvIB2xEprcKp/wqikShDcrDUi1qioPKwEki1yKH4loUKTBx1GhI8aqoy8NVapu+CzBDCnBlMVHLUTr9NNrzWPj8fP3r0hAx4OByzHmTRx8IPNwAGTHzmV8q1ZpCrJ+f80uQBJ282S2rOZdgaPWSFCCZgk/xLvTNUZ6tnq0Lkw2eDp5xVWFiisDRpYhmOQMjgvyTJPj3TqcGSJv4V/pziVUiEZ8ZFIehrCHuaqHolJTJkpbzCQiHcETFu3dz7uS++/vkHd+7f2Nla75PALqYTV4Z6Twe4Wllb+BsnCAgxvLhgDtH1K1MQimudsvlOWyXZkGrGhP27rmmmdhJS03IV5cO7nV5urCx1p7eKxJhgfiuk3WEoOxoEZResSKVcUAZxpmWKeR4zqPZQJwUKIQWSZFwihS9U8kaXpiMnVlRHTFMGpZ8ufgOf2JnUS5yZBXTIlA6yCJrTzHkHCrolRvUqhcYkzDU1oUue81+jByd97b3EUSissTCxn2JRBESVP4AK+wSqmp6RpeAwocYBRC6Zae+ASiAFlNhOJdmpWnCUdm6IKzKjOcRYyT/IxZ8+NruGythKxGnPh+1B77E7yZeyBge11UqJRTPpwq6oaMAO8lKjZ1y5yF8GTWPLAfHaIHTLoKfOmOQJFselUZouCcECvBS9JYFPHi8hsqeghEibhhtL6VB97MYALP4uMW9pX+mQWJDW5LUOlOCgDo9PT84uLobTw9Pzjz5+tn90fH4xnOR5UHLf7/3uP64BPxNQds3hTwd//W/+9aVgCnKrD8lQEtksDz0RNBWHiD6arvRAcTVyWUMkWf1MAYBUgj9F0XMRWr3USu3rT1BXmb80Yci55WZR3mczcnR6Kyut4+PzDz98/NHjp5PJDAWhhKm+zXRxntck1HUs+sbeLNf0xM8u5qPBgpid1qaTDrMp8UAi8pkKiXf5r+lUvhUjYpOTbNVWQ6rPqoknuYZKd6Vm6YaqcyZgimzucKIXZCE+Djaaoay3j4fsrhbl+piz7dZa3keiQ+z1eq/cu/3zX37jc/du3tndXO+RgvquNboUs4jDhFGs8NXCqYY7WWLquThIJJaG/PRsOELlNmGaImefNdTd+u3LKRRWwhzeaAYjIZahWq1Ox83r0HlKuO9LTrwbk3zAUOPlnzUUEyFIhMPoFOI1wJSSEpf/JSV40vi9D8S4vkKi2kSYirohQHz2usysbr5dmWtc+ZU6eQ7ejEtTu0XPKS0itKIwhhUns6TKmJGrYFSmr6K1n8tpQ6XiEkVIgg8tu0ZZ8iL+/DdDZ/B8clQn1QxwfBoCwc+pxy9cc02u0hOnpYxIVH6qk1lx0Sk9AcevA2jMhFliFkSttcirug1VbkgnuIH0lbgQ7C49i1HXPzmRJCA46MlJztP9GmhobF92pgSjMptAv4oOkAvKP9kR8hg24gbsgEq0giJYdOKUttD4E0MuMdHsk6cMYolUKyxJk7CmhZpogKSmxUZjv5+7wnbFSlkPeLlyfj48PDo5ORueDycHx2cPP36yf3h8MRr7lO7lJSnu937nHzVoPgv41JHj1/72r0W/gELQVlbqNwYQrvMKKKFlJ2QIfxLDSWKtUBkMtWDQ3rKPy1VTdKVTTTlNVo27HIkhgO0at4dLiHMFSdmGyw4thnG89NIddDq9y8vVw4OT9z549Pjxs9l0jkLJmvEdMnJ16busfBFGIxJdIEq60vNSG337aItgksJeQnMgEeyLlvQ3kQmvIT1TLh1pYhkfJRa3dLOz3j79fBqnQZseKStX6JLKDxGkgmOnoT0loRmDTe9pOIx8aR0slNvY693IGLKUj5a92kSOq8v19fXXH9z7+S+//sbtndtb64Murh/dzRgV0drNW8GZWS4DfFg3lq+/uZpPV3w3ey6MgLXVXVnrKLtkdkwp2RKBP/oBxT6iShy5vETuPg5KIFnM837QGdNeBvWhXoICGQt5sgApDmq/oc7W63fyAwlqOWt9g6GSUFcIP4ZJ8xSUiywfrASNxNgA54mKEb9eP9xIdgTrAwB5wVdWjdGBQo07slpN5F8UuanAsSOIhsLIX++EJUgnxQYOQURZroVoB4fO0qFCs3dhVUeJMc0ZLYNbCl9A8EhINasq91IQp65AfIqEMk9q7Li6BpUNM83i8jKiJNFG2iTOwFMgagscTY+rUyOVtHFCpD6RRj7na36A7TQeeskUoCHprENSRrweyzvkGbGkkRGXPcNQGXZTUkQK1R65Q41LiAUFFBc2q+gZSD96Wpte6eQ4Jg9QhYpTk1wgMqv2/NkqBBR5AUr8oED/hliUolqLFS65iHNwMMTA5IOuXARkZY9lkNLQmEl+enp+cHhyfHp+djHePz57/Ow5kWPo86Box4slP/jZihx/42/9usYQ/cV7IIXyp2RSzdRBKNF7AzVEHhJXZLbVONDjCy2iAmrVB0XLrpZf+aRQY9zV+J+jOFqMHmquYwRRqxZQtKFFHEwfH4cSj45O333v4aNHH49GEyynGtWAi8VsMsZxiV+DjL/E9hyT0wyiEZgS8OmmrRan6eOnINmexOihPL41PZr/EtSyT0opzCzz1MsnzjIRpy6FII1Rzxu/Fcj966LW9pn+NEwPERUElWX5sIPXx9VFLhoFiw96ZC5trK+/8er9n/via6/d3Lqzs77Z76zhOJ35yEOXEh+ZB9e0+o5uHUzivGS1seZ3A7MYicdn2UEP5ehWdCIdvZjONYwSKH3vSK4UaAhyirdmPhFpiO4rvm0R8CsbakwO3Wiympvn3kf3rVsc5DIXQufYLzJ2/SFoso62tV1v3ag/A5gClAC/9wAuEZaQy44iJIA9ElvzySrw2sdy/umStUkaNqxIlIyy3vU6p+0aafGvA1rDFAl+iRxAqcZw4jqgUDke/4paWiyASP0QkSM00sDTUKMsHDbaUOaOovlfg2YVqJMECQbOmR5TaYV6S5YdvT7QOHr/Uux/2mfNFBmJPP1BBSWyhLYypmE8/5yoO9d2ZXIOVuRwVJIvzdcQFDNIcHAgcMBgDBerD51pGY1dk2wH2iJiRwggXgyHvcVUJJKl3BEztUWYuowpBB0EeqPL6xbWJftweEUSHGzNuPXRyJix2EsJhmYbOeS0ZAyUvigNH1qFc4jRmTJXRI5Vv8i25r3Yk5Pz5wfHh8dnJ2cXBydnT/ePj05P8VpMk2m+JPij3/vvxPgZQaPCnx7++t/8GyWCGA5/JZeyPA0okAKlDJS+zTucJ04gqhWWkzx4FDdtyo+n9RKPhhXcgPpFvdQqffpZXTtGamjSG9EmF1Ry7sXpPJLTJUHGdI+Pzt57/+EHHzy6uBjhhmihRXntwslMsquHFJcMxKo5kwZH8Io5HTBkVW+5bLshDEFXUr1cAseSdX/MI+kLjfZtTmzHJ2OLYmm54QJfzSmlNrCTXEc6xjOFJNd2MXJYZSs7FzRCsp1QApSiNLJdLQtyqcpQmC9CWnJ1tT7oP7h3+xtvvPLqzY27O+s7m4Nel5U0aBzZOc5RIod6XNM1ywTDEfsv5+bmeTWWixmmA5vi8SIV0xXKXDQ015eaIWFKv8JMlnmZ8t5D0b3Wpg9qmXrDfE6vohc8LmKlSG6FKCEMW4t1+Rhwx7cDs77x3Se+BaXDqgWD8FuH+LUuixW/gQitikxhKrjGb9qRRuoPyTNZK7JFVUknm+WpKsb3614cH7owdTaq9f7iU3zagh4KpxJRltI4x79SxXm41xRs71CCMlBgCFNRhbmMqqBkmT0fbhWtKbcs5WoBWuWuaUlBHHHTTxu2K434pGVBhRYOGJk9Vfp9h5ALSjxctkgnMcrTtTtGcz4E5wMBiqpZ+8qOI4E/7PNPIV2L3ZxRHJRyLetpJskgsK7pYmOOg1CcdawxBqivPikXU6pUEpuWrCFDT8ZQ5pQnehWSWKwNyrFfKRMHbThgbpmkFmQ4cWbfeB5DdKrY+RciaXC95qBCd4j/CWmsBJlmnawCMfXDo5Nn+0cHR2fH5xeHRg5CyfmYtbghzTXHW7//MxU5/sbf+jV41sGUCJxgyKe0GwGpHiWmKvRdZf/qiWOalUBRB5BekbhfpPUaiBZmKlGYglYKm1lBckZJKTBVpQD+04Q/9Wot2S8HzCNGcWa2u/ii6fTy8PDk/fcfPXz4+PxiDEmoDW+Cd2BQ096pN3NrdG0sio6xpEyTYu9Y4c2xHbwaQRaclAMoarRA/jUMKSwQPb3sQg+OFAfMxnk1XRGqXwaizpMqc1byX8NQJjV2gYv4T2NVBoKUFwRx5ihWZBjEnKFxBXwygIsDJLVYqEbd4RU+9u6N3a++euf12zv39zZubG8O+j3XFXRI4CDr8YfL6ds2kcdLOCY0IE/WHKZOXgeDHBx4RtBc0CwAkeainbaEgRCWMyozAeSKOoYR+uUR0meXrjmIOhKMmCJMKuELxnXm5WPl3E0yM7sYrmTjYjaznA8ljiF1eq5RWJR446RP/DAIQpnxpYvJQBWNoSSBH+EvxuPx8GLkVTTIqHBX5m8344vPuJqpkKWqv7hrg6wRlT61DoQjCCyaMTF1KEtUQKb1MZmIVC3ThtExY6/UQTkDWq70lZUY2dNEsC3/KbRn9ZV8OVdiis1GQSVITKFLY4AqCpGbbNodnlRfhrQkE8PPHPNh1+ylrPBkdC9FmJTVfZ1E+YasGlUIQZlfOQU0ZXAgzyXpOnEqCn8dpJ0fSzIaCB4+q5nMeG4bufgE6JcyEEQySvFIgU5f8QfMVJKC2IFsBpU1BITbXN74BGiQNlCRS3mGGqr8C6S/hQXBoZk5M40cV/Xd1+l0tn9w/HSf8HF+ejHaPz57sn90ej70ol+SNubLj37nHzZYPgvQJprDnw5+7W//eiM3AdlrTIrIMoUUH5UmqBZ7UdsqubGIyFPTo13jAiJujCDGrYd4YbXKnF6c0lMNe0kwvepvSbxTWQX59disNtQDXoIhMvcJIEaOyWT+fP+IyPH48bPReAJFYsy0d1wBisMKwwajg7PLsaQzEIUMDDeaB8f5k9kwyZ6+9NYk7OSHFlaIimBReKJvFG3kwVEzjpjjRUUkrhTjcBwXAhkjvqUmOVSz9M7iD1bpHbVQE/NNciQujkMThZJ5uUDc0OX9ZSXvN8N1hysrBNq9rY0v3bv5ubs3X9nburW3vbW1QaYuMXr3Besyf2z28qrVwc/2QMsmUsRHBLq6rMgh9/kSNQDhkpnrFbm8RHbFoEY72tHVyBHuOFVfAgSx+FiZ+mBWeKlS6I+kI0ofpVPmOTHXgBtd9aVv9w0YQnSEpZhVVktx5xhLFqPd7hphw5eH0LfdGww2NjfX1zecv5DhvQkFg12cD8+Pj09Ho7GTV/eCJPNUjKkBMgOZ3r3dXh0MOn2DEaYFN8RCiSsiZZF/yImZqRIVpimoXPUqE3ACscWUIxHp6kGAGFk1tFd6Fg35t4911dOENmpQaurfeaidMKyCtzjCbLqIoLS2goeCSJtUd1fxKqsGvIYME0KA1FJYZwzEHqJqzjpwRGArkWRY26W1hPmfMgagU6WVoRuc1OpOwJnO4YS2Ga5BAdiQuehAToecB7V1CnYZBq7Hyg0JS7RGJgU1qiRtMBu6L7sYObD+4iv+SeqqZYmfM6slDlkFJBiwzXJMuSvJOU1th9m4omT25VaHlxwnk+mz50fP9g9Pzi9OLyZEjqcHh2cXo8nMSyIgxZ5/8Ft/P2g/G1ia508NLyJH6SQi9DybYtD+PEGElfDlxPldMlKgFCGAGG9wiSwThsjh6iTzXL8GOlvYSOz2dsut+BqfhhwFlZPZ7+tG/fWGITqZ+GAdXUYYjafPnh0SOZ4+PZiSUIhFRdHXMaW4ISA19m1mR7A3jDoq2isTCkgCHFIm2VW2pNVe9BadPBTYKtjyn9oIRuHBBWjynTIHArXTLzkTZ5Qp1Bq7QoyeUbcbamm2nDmZgXTU2cvRlfeX86JN+MSPM6omK5VaMdihCxyIa2vQe/PW7ufv3XpwY+fuzb3d3a34elqYv49n03yzdQJS1h0GAvJ0Zo5zJjc5HAvkOFY0FeLp3BiDg0JHuA4gYcilNuiriDpnItN1dUVHrbwoFRGt6zIVZZAfRxGJGgtowfIxPiBygU0MjWQR7SqNdntlrc0Khjk4MU1YIVLhHsaT+Xg+BSnBhNCxtbXFegRvrb2KtEWYPL04Ozw6YtkxmxN019prWZpAFqTlspZfLyFydFa3NnqbW0SfXs/40falkcvlNTQrRaAUqEarVDaAOoZWdsZGMxUzd9AzCow1xcjH0EUBZ8mQQim9U+C/A9BMQWenvKvcMTlTINECgzoujVJEjZf4c1fSXtXZFv7rWtOSipQoeZWTsmpUQFMJ87lqp3ZKbGcdVC7nD8XFe9Uq73ATaVAY3Gmp2QdJdkKwKTQKONYIMQ/cR2wCUumS5V2JUTlykNHsxbEiCAQH/8o+jIiEc+Uq2ppHdhRzQ1PRZXvayKa86EmotqQhtCE/YyITyKREukWWhsgIY0LB1DA3iBxPnx0+J3JcjM6Gk2eHJ/vHp+cjXz2C4wpZqz/42Yocf+Nv/VrJV7NZTmlAtSsElYfkLee/8X4aKgdUKCQ057pP4dI+WlGK6WWnih20B3Ha2KeUpRU5jEsMS+yZP5WdyFGagxxO4uszBER1GWE4HD/5+Pn7H3x0cHBi5lhDaz84F9MJujNlyDW0Uaj1irTDFB5KoC5GJU80dqPWA0uK3RBFF+iWcLYGRCCkP4M3/Fnj3jFMYjmOf9DV0s4mkep15IgBy2MGMgzYMCkhmzJM/5otpnt+saNIwhfSS/OP/J0Q+qBk42nvMCur/U7r9Rs7X3n13is3du7c3N3d3e73WFsoKlCfDi/2Dw8Ojo5Ph8P54rLbH+AmB/2+N6HbvgbRRNsn7tbIlJsbISGs/lsrWeiEo5RIcTmhRjRFVVX6RJHREQ4lL6iYb9BvtdeRYNcdvcRoVhExsUuEAQO+jt6aAf631WYRczGejFnmzBeT+eXFZHJyeuYbgcYjpiXhpb8+cFmktOjiM8vzldXhZEwjpjTphdkIzDnZGQxq9UoUkZ62WlcbG92NzQGRo9/vrK/3Njc3But9lmc0EGV22gIkoshyRpJffAQiAvbwwmHFZ3hPqXammeiXNAXqkYrDqyHxBEM61sywMf+KO5NMO6UCQqowwgxGJ4Qghkaozb99PbK9CMVqmlWkK3lGT0ewVU8gLCeftqg0KGMxz9hczZ7kbbSnnjAbwhqq7Ove9o7mWEVlM0Qzon1RlBxJk9SzNaZOq1icSqILQteigo0RI7mGv3iyEBa0nMfk3P65yJFye9VAOZOwihwceN4Es0KedktZ2Y22siUqZk2HxjTlfGUF83z6dP/5wfHZxfgMr3VwksMJCY92a4rT+tFv/0xFjr/6a39t2YHPkq5yVBZlUMpLCS5Vwac90nAJEVj0iGCVJHjQijYS/6hi8ZCRNNW0EVH0RFmMbjmaDsYRcgiutbnf/PUOLuYX/L7VcmW1M5tdnp5efPzxsw8+eHxyen65qL7OJP0c+nY4zU5SOLWySF4aU9yb1h7QPeawmRZ0NyBqNI15MF3zmaYhN9OGNo6ZFZiyki/GLSzKq2EtiK7BsR3DVoxTyzIPQ6MmDZ1ZNASrhY1hBn8NQZ9CThvP8DvhyAsKUseH5GHEr9+88bU3X3twa+/2jd2d7e1BvyulLuHnzw4PPnz80UeI8uBwOJ3219e3toWtbZzkeq/TRp2LyxnSym8X9dQBqBFG5MI8NaL4GbKUaqKXDUIDagvRSJdS/P/c9YGhSAeafgpaBjET5ZC2zl7ZsK/JZm7Jow7O6IUNtIiupBU++XS1Or9aZe1/PhwdnZ7tH/mk/GjM5vvk0kWxKnfoW2tdtlbn2iDoIc3HmFfrBR9y5JBFAwO31q5anZVOx8tWbP1B78aNnb293Q1Es+5P8xJmeyzR4BX681Q4fTGQKMd/x2RDio1lqTB4NzGtu4dAuFZwQHb2CdmANQV++q9IAlg6xBY+gJKYSZnNdVaxoIqC1DKUtrakwQoRNVWCw6awSjguOqoLw4sRJKEqSMKXrFKSlhwGSbo4a9O7AZqJwYROwso6xCYWvTl7sFjlWrYhu4Bj8YcS9tSU9/cCbzxShRNQ2haivDUV2aarfZr46kpluZoBIcM5fTmmhNZBLgJnWa560VfE6Q53RQCN5IMGNYDcKVUI7yZ4cA6K4cXF06cHubUxPr0YPd4/eu6XOaaEjTEJT2h49zuf5R3yT/2u3H/ym7+ROc6haqhCJYNgFCWsNw7BCpWhOJFSxOtB2tssaZSappRaWka0y97YkicByjI/lT7aWo5fBdWqatGTY1DlmkOCvEDDPF5roS8SxtPT85OTU/yDI+JHQpXoas+nipfYGiIMBDgWrcO546xqxJMuNY2CD2rwhTYNiutgUwjtKxL/rkv9qPb5sEcdZKtFQdqw07TZGLsaKj6Nqea/G8mXiZTzzQVJqJZeOlHLqp0UuNftsZLIo6s9b/WQ62XGwjptWEQQMDY3t7d3bmxsb7e6vUsfC12dXa5gzs+PjvaPWXOMZ9DV7rZ6/bVud6Xl3YLZ1dV4MZ/M5+xH8/nFdEpS7zbOfkreNCW3J3sigR9NnQyTuc/7+xqpzDlIhE+oQNzTub8Yj8toiHYl4H0DmDK7YAkoVECCA9c42BWGlRDN/FROmECv2+90elgEp8kJ1xjy/IzF0+HTp88PmJZDaFFWoKNZLQvUam6TzDjQgeHfKQTxVdam5e3VROMzxGzaM5tNJzA48qY69JMmeoN95NuEMcKZby7wcTGiYmuFVY2iV7uJ/RJg+uyDxXCUB5QSMDNbiLjU01a7kGv+UHVZUnbaiEIBiSVZlrFhntoJPDgExRoFrSUfBsxj9HFpWyxpLRwFG4PTXpT+Rf6pdwQJ05tDFdYQklKiDaZXqBCqnCIGUVwMRZeMVqNWeZA3HhlQk0qmQVNVCLmaBXHoE/GLGypUFUBCyLBjwoYmRsvCZkcJ9jCcXYPcWsmuGTQyDHBaB6DTNJYlSiAJBJ2DtvSiTh1AEUXCQVSkK0GI9CouNu5YWPZoNDnHIk1jLifTud8HPE9SAxTnV1d/5S/92+L+jOBTR47f+Ge/xd5pWdIqiFAi+pJ9iSuyVLjag0epiOXZOhqxA5U2tl8VpF8V1C72VUquBpZGOUEhcJg5hFuxazxPYj5A7rfiuyeZuWdnRI6z8XgaO1xiChUexhSacGINBRIDNhtn6SCn13w2ndJ72UdshbL2gjXVln/LHNzPFPrJASVhMWKsatPDHAdykMaKrJJHTphUHHtfoY04LKj5pwvjA2vsdLr5/nVvEPAHxjc2dnd3yYV3dnZZLnBOGOn6lKr3YnFZmxsbO9s7LCa2dnb66wNjBlabZ5nOhhcHR8dHJyejyYxo0e2ZSHd9/sqH96HGrwLGP+Fncbim+eTW6TvNl8b9aYqpP6zFsTFD72wt5KY9M8v2BKFqQyEOCeL4Zwh0oveP4+C/ZBdfFcekUTDPCZogpCFLH7hfJ/IgX/SnOllwTGan5xeHRyfwwsqD4TKbgy0Qsy1TQLh47E4NZjtNJGPzbwsKpV0WE65S2Ezx0h3UTFjTsK4xnoxGFxeT0Xgx9fuVdq470mpVhPgRmFUfAEMzzGKO8v2JxThIGKAj5ZyRGxlhfIpJ05F7LQgZ+N8QCXiSY+0oZvYCmrmkHGkhFeKXc6Oy/l6k4nHQtKm1dWqT/2UwQAKihELJXxXb4lo7iqcEnSFCXHUHSmK2iUqaZvUPUBi7NlXyPHmDHXJSXYBgSFmwA8FnbbxFwz4HMhcqtax81C5IgzioGrwcLdEWNnbNub1sL9suKu0dIgqh2KCiiLDEP9ZkjkoFomHjYDGbD8cjXzSi6V+OMVS/Se5iA4tmMlT3v/LvfpaRQwtsDn86+PX/7G9FbU5zhKkQI1nFUmk2jUpIVGVaVeCoGiv5L3MpcwtQBtJUqhtEk1OVJJqICqkyQeglVhFdm3sMn3ojt3k2eR/LCaqcTyaincvLtYvhGDfx0UdPPvzg4/OLkQv0JFl2jqMpP4urQVuOHgcuNYzGmIoqcxW8kqlrkTxqs9cOQpnEM6+uGeM/Fkl1FeW/CvgXJSdOwZixNi0evQ/cpJ1GGGCcUFoLnMQMnBiIpMqOeBhfa4OCIIOB8DyGiTwvRMRgmUEKmwjrpfN8Oc7324EQv6Yzn5IRT/Bim93e7e3tOzf27ty6sb2xzhCX85mX1i8Xz/f333v//YcfPTo5O19pd1iRbO/uDDY3uj2SY8hgXDb1RUJdbGYrf+pleg68PGUGTcZtyp07IrkSpAh0MB6xykERXlJwPdHHkfZ8vxXilP3LSp9djyUcMGYwI0jJRAheNEA87dag21snyDHpZour6eXVeLI4Ob94vn/4+OnzpwdHLDfs768hqT56qaWlnlnXXLJmXVszXrDZgMqil6FUkU05TETDE7nqUatekt3YGGxuDVjaWdhqviOJnOAGsqjooZHVFX9r17Atf0Tufn9AqG91NHh4wWmQALRbXfqCFhXjVRgPOpAMw8dGpS3hTuF4nJ38FImph6yS8Auj0voyh8IOJuUdcmUbi4y1gKJwqlFIynGE5B8H4lY66l1rlCTwWR6SFBOQMbEvzTg4ojhBKkOn+MFgx6aB+NI7HSn1EYyYVqDp7kGmUiDs1gH9q4XdQ6GKE1GurS0jh2OFBDePomxnKPUkNN6XCEFLtDmu9pwBFmcsPht9UMl5CSQNlkjsZXvX1mhkdaWXn2CG7el4fHxyur9/dH4xIV4cnpw//Hj/2eExK1YW6H4rFiWurrz/3c/yLesy3xz+dPA3/2//GWGP5XZsq7ybYmr+lRD/iqkME/xRkBep7V9Fys2BI82sDOpRCtVqbR1FI/awvypMclGa4ST6KMNtDryS4MSo30NjQM0e19hqzRcrZ+ejg4Ojhw8/fvjoyWg0rRw92LTR/LKcFyu8Ac3wBEUNpoiFFk/5ZOfgjQkwiHbhse7fAXFjdGdiUxI6YyFOohcd2YGR42IDqcW8OIIJJJFZUoNmnsMZRFJImZFtGTY4Dr+qINK2D3hA4YXz1VV80ebWNksLVhjrmxvrG5u9wTprBCROQ5QI6rokAvokA7OFiQ26nbUvr7qrKxv93hYrlF7X17HlF59Ij589ffbee+89+ujR6flwtdNlgO29nY2tTZYdvllDZvXAUkLsgBC55z8Elhvxa71NPIQ55kvYViIVVzhQpyq1pWBtrLdrXCtOm0VIU8ieTfMQs0+nCJTQDcvCOfh7EK0eaNAKKdtkvji9mByenD7bP2Q7Oj2fIUZ6lLeSSLExEkNBH3Xzq5WZdGWTE1jTclBOVKD3gSYYY3aUCugKkUiXkL29vTHYIEZAPZU6Iem88vuSPoUZhC4ysurz+qqPC3uTXm7juDFUwkZWF75/xXFDqmPV2DEfAAI1jxgKIMHQEVD+cup88VSQmyhHg4miagro1hUJbYsZxWtl9QSzvcVatlm4RURjSJaeII7QEr0yjBDK8eJ+0E4tC6mxH3/NiOLUIChJbzmSMOTW9sKjJ1ZYEgx2hDnKKE9VQw+wbO99e8YwA1v4FPhy9KY9B7FhL20xPgfhMCEwZzYJpP2yk4K36oVorWMKqxZGt0XaZzRbRwzXkWOVpKALZVeXrEyPj06PiBij2cV4enB09vDjZwdeG/abyhOX4Crxve/+TL3x8Nf/s789n3vdlhkSsaZ7iUoBqSPkoraSHHm5IE5OewjwETWocgana1SLX1KaNEhzFQweW6swLzqU3jQBJ6XYaiD3sQwxaO7ORVRDK8oIHSCfzC6Pjgjjh48fP338+PloPNPt1JP22iO+HscJR5z4BWatIGhDo2xmQFmBHvtAnoN4CFDpLIsRam70KpnIkRg4kZvCEoB0hwitaRWUnrDDBm1T3RFPk1fGMbnKcIRmEyHyyT1kfM3e7s7NmzcGGxtd8tkB2e5Wf7DO7MCZMX4bD6WPBNYID15OUoYlRgQCRtZrVwjCV4rTZW2tu7a23mlv9Dr9+LHZePzxo0fvvfvu44+fkAStdXubWXMQOXqDLjkxTOR71L5VN9+NI5iEt2I+HCFxReWZkHGc7vCjwSzm0meRsUeP6PSyPdIFv5ojZ/c5LpNHKCWbJ7rl1et6XnGDV6sBZYvkfq0l3yxFSdkIeI+fHzw/ODw4PmHlMcrTxT5IV7dzo2Jlr77coJUGoTgXjqym0vqGoXyEvubxihQ04WewPtja2tjcYuk3IIoAPVYfjILwUaUKXfgYgN9o8Q1LKgIVXM5EzYli91YHgcXg0fYVkF7Eyt3gdh5CYG80hYUatTSs3BuI0P3E1K2OXw7Iall0ahGXp9mHSYtFFXWxZZaWCK5XumlGAd05KIsqbdvISgvz2fh6waczGmqa1teNba/+LVGF5UNERrmNbU7oqcxp2SPK0mh0Lw0LlILHhXWwLZGU4xbS+cXglKeBhyCnvYN5Ls6ir5BzQDEf1V0y/SgHZTPP6N9gEHM6GenRFSdFvUYFkStXPl5Fz8vFcDg8Pjo+PT6/yK8TPNs/fsz/6XDoC90WU5J2TXLtnT/8mXpv1V//9V/3vfqulMtK1KniU7jYEFLzH0/OBnJlj+YN37ZPpZZCPRPG9DkUVHt2tKGLluIUeCFxVc4nSFRDbMTh60zQoOJiVETzbV5vPpK/gXY4HD/fP3y+f/T82fGzZ4ejsc9W4le8cOiN1nDBEGqQGS2AIsl4DSV2vIe5WL64UXFCw6G1NKZNkeNcaqZTbC1bSNaiGquVwoQNCRcFmwmKiEIC4ooEghOUtC86Q3DuI+he2SllKuB0Z2fntVcfvPLglU1WAM0LydvM0LE/0z3rHx298vDhmx892hpeIKfN87Pd4+PeZOzqbGXldGuHfHLSH1ysr59tbj567bWHr71+vrWFs1pvrW22213kSkI0vHj66PHD9z/Y39+fzi/b3e5gc4PgQeTor/c7vv8w384z9CAFYm87itMJRpnQ6oxXnEJkE4GV3DNbdaCxkzWCGNMkF/N1i0RIbwkYlphp5OloHNH6zdt1lkebrK0GlbgjGATF6lizNEx6tYEQMZ7PmZWPnmALJ0zGsa+4dLDMe1d5BVDF8M5xzQgPz9iyoHaSj3shKiZgL8i2hV1kCYcQzlQq2XGXxVi31+8O1nvIidC+vb5RXxXW99OiPCCE5HYPwCk66XjbySc+WB1e+A32IQtCRmZgXKGLxbyba31zExV0en6lBstAbLVs8QJfNsmG3rBVKw75ylxLYWO716fxxuxBViU10zPDPGtaIHewZP1qce1snmMFIdLgvTbiGkJFg96PpiqOSKHbIu2xiNDJud4jtpHRYEnHokXjQhWwLcURCI1FTzB/EhxfUZQvahpkMOVjP/XvJjJHXDajp57OFiGef2jKUlm8GVAUokOtWoZIaRh7tpsYnbAm16lzkqgOl5Su0czqknlcnJ8fsyL2O1NTspynz4+ePDs4G89G0/nI4DEDFxp++w/+2yLvM4E/RuT4tdzLVHZRlo5M0USCpQttl33z6HQDHEcdipQGGm5jQc5ZI4qe1HlEQQm8dFpAGxoLOc0o9V/KotbmiRyF7gp1ZAYZOU7PR0+ePNvfP9o/OD44OJ5MsDkTPh90YaKKtzjCKGPE9V2e68ghagnIdNJeteGy17Ia+JO0Iid90iugi0fSIkw5u2oJpFGQUAYSi/iDeSVGaXBkgDisXEiAAJx8xJjqDontYLCzvX3r9u1X7t/d3d3t9PpX3S4uaXP/+as//OHOs2c3nj/bOzjcuDjrzmZrUUcL05/7le8S6UJ9rV6ueZnvstWadruzTvdifWP/zu0PvvTFD7761fPdPYPHZHy+v//so8fPn+2fnQ8hYmN7e4s1x+Z6l2S6q7eHG8jFp7dYcPjFWEsiERhCsVgM2X/jZwNWy6MSjiIqMqNF0vf8PjpOVjkoGBoQeAjeosaxYHad/MYUkYNtUPf6fYXJwrs2s/nZ2ZDFxXBMmMB2V4bT+dH5+VneO8osJDaRB2lzkhca+cguJrT07WheEuQGE9GCsWFLnALUw6DhgOqwG/ukWi1x3PINOKipt72xsdHvE9u67Q4H6/1+r9XBcP3ZWwWBmjFIr7nFcvVK0+l0OBqNhrgO55oW5K0UqyVJQemAkCPS8glkrd7I4tu6+qxw/CpJFubw02kZWclus34KMKwkmvlZEmad48vFN8UZBiqRf5lLzTc0k7zH6Rr1Ucmh+lR7aCbzysZCI1wFWJ7HZqlJlSWORGPbVKQxxCRQx8fyRzUtHTG+h1Nol3z72UVepMoZJ4ZASMqMprtUQVeNlH+HFaN2ACyZTAuwiRZEWh+1+YcqV4MmAKEnf6BhcKgUZwaQflO9zG2EnvZBZeBI5EBZPsOj36L9fH5+RuQ4zu/ITtj7o5r7JxitP0g+wWNNwdvpdN/6g5+pt4/89V//G2aUmd5K27Tdl3ApFySSDc25OFymGDYmSY9q7RUr0pQzeiPTMpj8WWSvqgreoLWtlaXOzMhMiFQXZqs496l3NOGTKCzzOwxGevn48ZNnzw8ODk6Oj88wOJw/Q0wnvlrdl1WlO0rXsKG3JowmmArHj8nHthjfREH7sFSOGjJlGdQ0ksiwHEOlRQw3xGL9VcG/DdM2Zq7o/LQ4XfIZ64NGcu0mcgDYuazjKFprW9tbd27fvn///q3797bv3ARL9+Li5uOPX3v77Vd//Pbes2f90WgwHPrGx08Pk17veHf38Natw9t3Dh689vyrX3m2vrl/fLz/6NHBx09m0wk579bO9sbmBmk1kUNuk04hC681+Xpy0ETrfiA/PRP8wmsJJJJI1fI/AlWVxgiijBiUSskvpsMIi9XL+Up+VbuztjrodrY3N7Y3N9cHOGMXXPSYzaYXw9Hjx88fffT06PQUz2tQanfm+W4HG7hnee5LdyndzmiPMAD6J4ChHUq0Rw2BMwRvQo8BqJroA6NQeVCWpqoSRx3HKuv++4Hf6HqbW2/BOmRrfWN3e3OrPyAK4OAT8bwCJ4N0EZc6Z5mV68O4SY0JGrS8vLUF6x35w9STrIbjLF2eaZ7u/HZ/ry5tVTRp+2uK/dyMz812B4JwK1uGE4MHmBiOxZ1isFqhgzvULHS91wqBynzJV5kBERH8UwwqBAC1FBuDQEW/6mSMii8Wt0IrlSorzQDsTWs+oxbSOO0lM07rsGfCuRPBHtFJ0NhMt5Cx3BsIVVCSLauy2IqW4l7yv2QQGZb6M0ZoEbPoohAsIe2kicQrMmZQakSXXnIiHRIvWsqziAST7cnPqjD6EmOzoPbbOlC2mM0vzs4OWRefsPYYH52cP31++OzgdDy/Gk/nZDuTmZEDXb79hz9ba45f+6vKjQ1BIiPyNfVitNWiI+YyGqRGe/AXqHP1WGhUSHNa4isNqZigpyJ/1Zw629tcw7SrrVVQtJpaB8GMMDIjNy1RSO4ztq/WWmSYHz786OMnz46OTs/Ph+YO4Z35SEJHXorFoPQW8SjZUEUOzLuOPYUMEsoMw/gyWWGGEOR9WmceU56WZGteiqR96NMmaReERarZHh/hX+ulPsWidOUbRq0OKbpgr4H2vJOtx0BAZB74C/JCsPS6nZv37t57/bVX7tx+sLLy4Phw/fnT9f0DIscrH3ywe3govhewOu715u32Yq3F2sLnhfyaW6uFR7i8XMMLX15x3JnN+pNJ02MJ81Z7/979Z1/5ytMHrz4ebLy/WLw1Gh1NJ3ggc+eNdS/gdzB+JgVOx/scPoEAE7J/DUojbMv/UnscBkpSzX+kwmfmaaROc/2x7WngFajpKmuOK+SzyuDb6+t+A2VjY0Ci3fIq2Xw+Z7HxznuP337ng4Pj4xlrHVQ1WO9vbnb7g1Ze15iFiL5yigN2m2AVjIa4IQdjdGjvk0sVntWEBYCM+vpeTQVpczpgvzAjiSFTLmQkrfjHPpv02cfJCHCKzjDXYr+1ub61scEqxKtbnVyd0+eyw51JEjgxMEOy1nFlRIHiPNjsZdeMrXnlCQgGNIBrYCEPJ0eA6pJPEUp8kov5EXmytY0lvibFdQwcmqTQTRu3I+NCOlkLUaWT0eXEkuY9YLRO8GDE3LZhpelFsyRSUu8WtTYCQQLNcbOSYAwdesoUVETHP4eZf+Ehml92TObHkFSB2QpnUP5tlDaaD20MHsoG1+wkKz8DUnm0W6wMNOqyQFYsE1ODLuMq9WW7tGU87AScVFpSqk8HBYigKJRQOZLNZs0RPIYWN9q2V/OrmHiP6ZSIcXR4QrJ7ejY6ODp98uzg2dHZbL4ymV+OMM45i2Txv/u9n6k75H/1r/3HilWFQb5/9OcEJaBhyrQ7FajIlY0+N3/Ov8ZTWOq4kS0frNOdkKzXfX+UJviiZXyMY/mPFigq9EnnLHc4ztTPDGPmWPxGDiaID6FerqwRLd57/8OPHj85PjkZ1i9zSJx9mHQuO3zk1HwATydhDg5Zmm3mrlR4ydhxqtZBo3p9Eck2qQPHzJBkazRy3lVDLUJSQxcgt/55XGXVCr8gUREZ5zLLnJvBw83dnbu3bm3g7zrM3JXRaHJ2cYGPo3V/Y/3O7vYrvfarF+evP3z4he9//+4H77eniKIBFg2jXm/a6Yx6/dPN7bOtnUmvP+/2pq32rNWadboLUtH5jK0zm7QW8/Zsvj4abp+frQ+Hvfm8N51sXpz3J+MGHQg3Np/df+XdO3f/4MaN7+/eOB70cRKDTsu3seMszNrKifm69VZddlOmn/iMPeRT3oGIxxqLtaSUIQYU5dWbhQE6bkyx04ypuCDOzVtXZMHe81jvtrcHg53Nzd2tLZwvsqcNUeH4bPijdz764dvvHRwdz6Ot7ub69t7eYHOr2/M7KHgVYsZwOMRIAH8CYTbDJeBGtZBm0tdaSmPzalCCvw7Bh7f9pqHaxFi820GigjdUu1l8mupGs3hdcVChpyn2Milwy5yyYNveGGwneLDt+HX8PIMcQ1c6CslFJ0z4Ll/EPM+vo8d0LCBSSgSbw5nBTOZxNXj8CNj3IqU/YyphhAkjEqgJuzRhc22SB4DzRnpCCQx797ZNQ0TdY4Un6ck8rtbmXiJz9SaDPq3vsKgQD+lTcOY5FTcqxY6Wa/qpbc5rKpTAQlRmvexKIwLTlnQDeIfIrRqY6aGYOl7OGNFEsE5YJS9CTtGhrRhAOVmq6tTsP+forWUHyVRbbFsVb1327iRey2Cm0zdrvHoPjZVLGhVIDVJoxaRAqPcjo+H36OL9LUwKXRPiJn7VZ3h6cn56Njw6uXh+cPzk+cHz43NMksjhGw8jOjC/94N/CorPCqKkTwP/yV/9jzEE5BqpCtGNxhhxik3ZNSrgDFGpVDqh5Ug1mYgWLkK620CXXApWMtbY0P5aSKHONKbI/GRpFOxVhoxgnTPUkKEN5S2/JT0geoDx+Oz83Xc/fPzxE0L5xXCsKTca0M8ZOWZzSUPxbCKACaa4KR4NbIx1Jl/wQOJQvxvQYV2z1mb4aW5Ew5sUgbuYoJHP60MsWNyosmtkwbGCixjCX8iCJbMwnc1iNiWJfuO1V7/4+c/d3Lsx0CeuYT9+LwjXiR8c9B589Ogb//gffeG3frN/fi7CJSxarbONjR+/+eaPX3v941u3n+7dOl/fIsLhJyCKCa+dS6GGSLaIEDmCHmn1YlBrZzx5/eOP/sT3vvOtH/0RC5HWYlH3SAouBoO//wu//E+//s2D3R08kJEfgSkt2jgr3MJvoDSjIGpfhSWDaJ9BI7UmNEdoOo6pkYMwanrqj9cqML3PHGKITL6beu1qvdvaGQx2t7d8tS8hAXn6Ct7Fwcnwh+88+uGP39s/Pl5AT7vTp8WNGz3fJdUj2cauLs4uTk/z62tjf1o4uYLGCD3que1N4DAlB9GcCw7P4ovMOjEMfSRUXXpLQ+cAZ2JRzNZqxbCm0Zjay7fjOJmUfJvlo0sCfzSERdONnW3Sha11VnJ9FnMDf5sdRMoWx4aVNnftfSBQHxeKVokcxAm/8Z6R9a3xjcmHvPW0WL2crfhwZL4aoEeXU/16BK/cae3jz+1uh5DIfPCs3+1u+OgBC9xBq+XPxBNjOt2rVudytcXETgAVg/O0fuAgyssKPNNHUUklZbn0qs9lIAsNuBBhg5pQljWzE3Z9Ts85Eh4DoP3nIkejFyciktW3K268inqJWYc9R6MtVTQAbFMYxSGKnBkranwK1V2q3QPp5Wf2TfvMbfZwbaQNnjAlIVZrNMl65E83ohyki6X5AqFoQitkMJOL84vxcEQSc3I23D88eX54fHB0dniC05qNzAEcJxpa+/F3/zvJ+4zgU3+H/J/+5j9tFKh0mMaqpXyDclDCajEFkfyLTaev6kp5VnOsvrNY9ZKxmKhlLrIlFzJKIGSbZxJojzGDGszhcNP+GT2cO2oP2TZ2qIRbzCISyePjI7Ti77/7eI7+AZuOBTkbm+YAGCQu7tMPz6Sa6mhdy1g1x4QyStr+ylt+MshZITZ2Nm/QGUO0XQ2tsMb/ub6R0AzQbIoyjfhjIss3nm51dXtz85V7d+/fu7u9udUzTfZaBd5nfWdn67XX3jw6+Lm/+3fe/K3f6p+dSfESTgeD3/va1/7LX/1zv/31rz+5fedkc2vS7igZs7hmHJnIJThYNCdUBRLFx/yS7XK61jra2/vx57703a9+6+DmLcLjzsUZWUAN0Z3Pv/Do4d2T49HG+v6NG5NupzWf6YREGO3yoU74zBmKyrEnjXidXGmexWp0SQPpNIRRpX+URItjGc58eyqcCI3EFjNhvUOSvt73Kj7zkCFoRhAYjWf7R76ZajSZMqxfYFkfdAcDKPDeEcOTbswWufXovQSFL1Vx6Y4U4uNdg7NU2YCEhhHosYszmyw8PGeJHA8lEi0BqmIOYdjuYlLYTiDaUx6z9GUs/oyUtxDd04vQwVoAmuHUqKQ8MnLGrTHkrm4gpzqDOmVonz2n9HdaUY8RYrUEpHUik9fHfMVAj2WHVowNQ8Rkgg8bXgwvzoYj3BnbkG1yMZwMR17UI/T4CpV5VuxzMnB60h0U3dwz0bLkSd0zLCNmuSZRkMLKxkvJTn3XPZLLPx0UOpzIX1PCh7Evpnt56YU5n5+n2hJlGIkqc5uXsTjL+HNNFXuOLtNU9aRdHL3dQmYgHzaO06eHp/l80SajSFsEKxWxivg3jimiMGqB2HqXAgOFumKrUNpCa7GNyUmLYha7E+zVy+czJH1ydu5D4xjnbDHKry7Xwg0UyPI/+Et/MeR8NiDPzeFPB//J3/hripA/k5QoI0ar5gHRRZY5cedhibrhOXXaVGSJZZc7JhdixaAHV6bBrBpaLT2HWqCHOnCOFCYtku4EF+//gQxHITXxjHz4sHu33+ri3xYHB8fvvv/h8+f7PqMymdWLLwppjMSUFjAghCc5wBmRY/kNX99gN/faTptF0yXrp1wKQO3QSv7go6/QgxcajxfjyWLq7+ZqJBqmgmoEAIkxHM3ISj6tj+OAascF5D0zH5FCD67wzddf++bXvvrg3l2j4IIJPZ13mOiDu+dnr771o1f+2W/e/O4fdo+OxLWycvLVrz775tee3r7zbDB42uk8bXeHl17uRwh5EiBXYTow1dXNQLgPpMJWK97H4ZUGrDHxc/U2s+5ybT7bGI3WJ6M7B/tfePjeVz589/VnT+qW+6zTeba398M33vjOl7783oP7XnlMH/SBdvB2ZS+RgoqT41UvOhfH6lF5MFxaRndlAfyv5T3rHJlTEDa8vVkqcvXTcr9gZdhtrW0Neje2Nva2t/rdnt9usP3qfH65f3j+R2+9/6P3Pjw6O0OvrX5va29v88aNVsf3sdfqD993wSQ9H07Gxg9AqzAbhiIVZzYjmDJjYhFVTBcZYbtRMF4NquABlLXmgErasucs14JanOFl09d+ZQJ2MXJWns5QnuJ/O60VYjGOfW9n5+6d27dv7m1gDV7UYBmGOqd6pdqYBQzp89ArPrNs1JNIwLEgkgEjZTyZCb+pEyZW1CtPH+cqAHkswEuEaBEDUBUpT9XqIrk86YvfySf60gAcXuUircl0aUtLvkgPVc3qPG8ppp8kgTBsA41UvTes3h16ORupU6oKUXsq0/FfgCjtQP6CkHKYUZcyJK/iDaR5FJFmhdbuNe08zt5a69RwZFfUudOWLMhogq2lioO4oeCo1ngzTpHxdXyLolGBtZDouX3EU/KO6tYu5/PRxcX52bk5zHR2dHL+xBeqnZ0PpycXY38aRrOkm3Qh5Le/8zN1h/z/+td8V65CVCqNbMkHUH4tyPmnDqESKhS4k4NRtNzUagFspd9Yc9TNLF24Zg/yaqYmmJugQL4FRUMNG7w55khVqQNHBEPIyX2OHsY7Gk8ef/z0x++8f3B4mAtK6Ii5ox8tgsHMAYZXlwuIQ0wD1xKbmyubO6v9wdZsdu/0+NbZ6cZk0r687M5mvcl4db6YtFqjdmfSbp93u/u9/pP+4FmnO5rMVy4u2tOpXygQO+SYWUGn48Xol3yz5xieij9mTRa3tJS7y06rdWN355tf/8qf/Plv3bl5azqZnp+fHs4Xg4OjL7z99pd+8P29Rw/Xn3zcuriA7eGXvnT4q796/K1vnN2+eba5NVxrjSczDPGCbchya3h6euaVOhwZkkE0+T45mqGEQBKn7BLbIDP31xLRBaes0ZQVLmPVp3W7s+nN44Mbxwd3jw9+8YP3vv7xo/5sCgMX/f6PX33tH/7SL/zgi19oLy5xxiiR2YITd8LFZBJFa8qUFcCk/+4M/JGNVWo1NRyRyZpSGGpwqiHS/l6xuSRmeG9/9apH5Oh3b25v7W5vdVEcshbJymy2eHZ49kdvffDWB4+OjRwr7V5/+8be3p3bBF+vnUvOyng8Pk/kGA8NHQiAKpxffIsUgwxlsVLkVJeQlwdhwfjG0J82hSstCQYVBlUokSBJJS40hF+idq2MIuwCNh1D/tw4xhRZE+ixDV60SvDYepDgsbO14bdmGHDh9dV8Zx9jMQFmaGKGgSGTAYA9g1bMj0GVpq8tyWNa6OjF5FMOCiyXw1C3z1apcngxPvIBH/Ty9qzZB/gw3DbRBVyzmC0g+4Sb+GiQxrxt6ZcYB+u9/kbL+QhCpePMsNlqGWPeR2lgrqCl8iMRsxiinKtHhUyZQHSc+1s6So4xK66kgwQztszoGZKV4g2qgJb8O+VhOC+aUMrRWtrnLyqSI8/iZoqSSLQYtQvHOBJ1VE3sz6EccxgJS17IKZAET2mRPqGniDE0T8cT0he/taMFen/u2f7R4dHpyfnw8Hx8dj6eRC5yfHXFYu1nLHL8X/7T/7SoFyJZhYWGKMIYEVjJXbROGDSHjDAULIhiDNfgf0X+oQnRW/XSXWmYr8UK6K4p0JH+7DWyJMKOW8qws5GDU5WNIZWpS1AoisGy6OAYd/n+hw9//OPcI4WAS01O79jMr2LFJ/YGXa9k9AaDtfX1Vm9wZ7G4P57cnEzunJ8+ODy4c3pC5OhczgezGRs+a9zqXLQ743brjMgxWH+ysfnx+uaTbv9hu/e43TvH/4xGK5NpiHoRAiEbOpnIoZQD7YeJSRWMUkcFwYNCwtitmzd+7ptf+5M/963bN25Op5PT87Oj8eTed/7gT/7X//XnvvdHkr6yMu/1Dr/x9Wf/8r988qvfnt+57a3j2LCroBHL3+F4NDq/uDg+Ojk6Ph4Oh1rg1Uq7219tdxmPU6Z0q03wWPMpIy9BmN2wNkNIxrPICIxMXChkysxWV3uX8z/18cP/2e/+xpc//kjTX1mZdjq/+/Wv/9ff/vbzGzf8WVliJ96leWYGORsWojCnS2kuWswccqHCPC51OMvUI5+GjalXKTjBnS6vWjDT1vCqq37PkH1ndWWz17mxvbm3vd1jRWVfR2Hp/+zw9HvvPnrnw8cn5+e4NNag23t7N+/dwZcxFJObWUrkODs7uzg9Hw3H5BZSp/wSOWIbfDI+Ngx92A3GhlwYg5IQSQODIseAVyG1WLWpoJ0IcuQRbgKZ6CyJHF6rATmtYvxB5JWi5RIENoMBax70Onf2du/c3Lu5u7u3vbOJmZLbrHpb1aWRYisPlK/IJXxQBnF+XbBxn64gIZvAUNMUgZaQGRgmIzK//d+EFvA5fU2jcMDMv0QO6KHYErinkZHDPMxKXN5iNmXorFUYH9MxSDDbWx1/tXet3TN8okA3RcoK2LuRfr1+nQCCPEkOlqLELxhrcSvqG+akM9QiXIO3lxZpoGAjRSRBp7RQ7k4CGAyTpUXKqod3ZhhGR6PQGMs26aXioryU21sEto15lk7zx7oP6iJCowVtrluLwxW5+eh1NQ2kBiZ1UALsgFO3OZs7US/I8S5c884WJ0aO4/3Dk6PT86Pz0cUI4TqA7VmmrK298wef5XfIP/V9jn/43+W2DLJpNJG8RiWX4BF5yRy1YGFJteLnEZkG3iy34v2TP3KsxDOtkK+TJ5gVd/5VkQhTUiagX21sIaOGikDaMKL3EeoAKjDuw6Pjw6OT8cRfkIU+3aGOWmLBQVsmmN+QWh/0tza2NtbvtFtvzKa/9OTjf+ntH/4rP/ren37/nS89e/LK6dGt4fneaLg1Gffns95ivjGb7k5Gt0bDB+dnXzg5+rmDZ7/w/OOvnZ/cILft91q9Hk5ivNZ2JgAxOQgO7/CqHDK7+PMaA5apoPAFYRrWIWxjvX9jb3dna4slLVNzuLraPzh44zu//+Z3v9sjLAX2v/mNd/71f/2jP/vt2WBwNZ9i0eI2J/aeYb4kuOWLcfd2dna2NvP8bL/XRVYBFYLgVtba7HEpPqnMnGCs0ZhlM95B0WcZV2bODqlfttrHJPiLxY3zs+3xiBJSg+2Li3mr/ezGzVG/z6Q3rWvyDHlXvdfAiJy55z/nS7BQ8nOguvweOSZjd91k2YM0YEBIi7zbJD1f6SDu52IJwjNNns4Wpxej50enTL/JzBsG+Osu/G9s4BChCEeZZIKMbzrGPqZep4rpOZycAiBzbLeM7NSVgII0QygUSWDalacL49fqtqNACbRWYbDFEj0KHumxJO3ZJzPWxVFMUMBHM4a2nUv4ScHyLFd4y0XIrGwkxkGysMm13AAH5bYoR07sISXydkCGzD3bK6KNXyLM1iXASauKZK+BOmR62Z6VSR6iI0qtrnRbrfVud7Pf3+j3Bj5b7PdTmK8QPxnPhhejIWvg0+PzsxOWwZPRaOZ3USZegUX4oxEpDg50OhnzNyd9MTyUXMUP5V7YcVa7z8UwLw+g8TBiMsZn6GucMyJQ8shTs13qBK0hCoTh9WaKHMJmtIgy2LHZXv/g6NbKbTVUzSpe+St3hkkDqyJMoBkqRGhCTXF1de+BxZpXKjO6yofpqytm3+n58AyJjWemMxaKXhrEffVX/t3/XTB+NvCpI8ff//t/NzNGMcqfNu+zAaw5Mr9kS/NCzUudYp/oGJ6jjVKFzhq5lXSRnsJVfkok8vHKQCNuB1FWpQHba678N3+Ru+kWB46k0SQmRStgwxsSOU7OzvSDRbGRQ49NM6cbGSBG7mKjt9XrfnE8+pc//ODf+O4f/pn33nnj4DlxAp8obbDttka2yYE5WxSZgWSGDU96czT80uH+L+w/+fx4eDlYf7q+qfP1T6L4z1zF3egOoKUCGQcwEeLxFIrWXGX1ilimtx90iS7Mq9O1lds/euuLv/M7dz58qNWvrl48ePDhv/I/fPZLvzTb2Vmbji99PYE549L6fTMH059g4S+cDgb+drjJrhdemFwwD0U4UCRBCf0wUq/pmUma5DBfnRqN6xEhvPqU5prP0Hywd+Oi290ZDW8ML2C/P51unV+Mut2D3Z1hf9A284VloPkoG4nG+KAQfH466flXw6lIoZcufIZGNVEVaUfgqY7D8psc2MRqsjBcld/k8DavwoNYPO3JxejJwfHB0el0OsMwvBg/6CMO9A4WPT62MFdsk/xoeQh2uHjtWBUU6VcdlF3ZnsoJhJwYdnrascSUY4BB8S5hrJpbpgXYs6QasLMdy9rjPSpyZDRWDL5dzfvDhhYO6mlyjqgFH/4Zs2dx4OgKz5HJiDIlaiJQEeSyokfD2OL1tF0Gsp/IfAkjgorvheaQZbcSfTYJogIZO9kry6HjygpWwWKoR+DxuRGQkJExhKFLNuytBJlA3ghhGHD5o/HTsUGFqHLGNmQ7J80+n4xHiR8socgeGEIng8jq8YmMq5uoF5dyYAAjnDQRBexyaAahKBUMNGstKoMuOhNjvFVhLM1s1+wVS2nMKGNjebcgf+4qSsV001Tk7KM9XIWSrNhREFUGCxgDtKFn1TFskgNgcX4xPjk9PyOATGa+IweDYIBQoH9YLP7Df+9/Xxg+E9Bwm8OfDv7Kf/gf4GSZnIojDh/RcKK1RXmaR679OUvbJBy5WOGrPlyCuY6O3FilIjBHp5eaLskldRNvDNpJ6AVNPWBUgoijVG/MehqgpdL0qRi/08ZUYWzVLAa/EsVke/ud9z54+Oj4+CRf83IhD1L2NO+wMuj2F53em9PRrxw/+9MH+184O70xHm8mYMhzYNJqH6xvDbvdWavN8dSrmVed+bxzdUm02JyObwyHLESa1oFxp/t0fePtzd3vbO19d2P3+xvbx4urznAEnVoPzC0DEBJb5Fl8H5dtI7Fko/m+7v27t7/w5psP7t/t97vjtbVbHz/5xX/8T776h3+4cXqGCE7v3n37z//5j7797cnd222DDZLQ7huhOm1BueqlEUP4GlIa+cA4q+Lh6elwzqpgbQ0bJSufecMDWV2x0LjwrZyGH8Ubw4edmlwIXh+l9qV6sbLoz6dfOHj+7Xfe/jPvvLV34fNdj2/d+s1vfet3vvb1g93d/niaKVJ2plqWeJZTxxo9Pew4NWQcFqoOSyAvcdWvXZV1caKL83ncTt6Khe47K1fbg96t3e3dnR1SAGcyeK5WUPejZ0d/+Nb7b7//6GIy6fV7/Y2N9Z3tjZ3tTq5kggnfRC6sRJilTNPc5oA4TFTFhFaikA4LipFIQ5oQZmgF5FwmqixnaY/09Fappy31+msdDsrWeaVSpl2VilLLhMGIJAYOMStw6hMTbP1OZ3uwTjZBhOx1O5vr66QX9etcoqSxDmuN/KDf6633+r6BNUMTjhYzdCZPhLPEFAdwNni3YlpsoASk7PSTsGzKWKbQBDYR9ccnS6Y+tggmBfJRaReCsZo8OTxnPTe/mi5WZ1q8gpGOvBgATJwyv8lUFHojNa9gcySVDg5XiMpre3kVmw+j8OdEIe3pkvX5HZR4b1trsIkbyFhBlJ+FROkUfwjgOEIltwDmvmEz2hIa5dnIQnUFHiZqMFREh0RkRM5Bi1TSQUE6OqpCl3otROXjzQnPEWJGt2nihf0yveCQWsLn2dnZyXHeOjKdPt8/eez7ks7OR5PTC9Ke+Qy0EMdgDD2bP/z+bwTZZwM6rebwp4N/83/9P2dG5U3y2h2bFwfg3y8Mr3ZauCrKFUjUmRpjghBvoJRVckUUamKH6lltIFlbKVUqjBPelMOqJNOCTOVGTxFh2okqc1xUrq3bJF8uDrDQy0uWyW+/++4HHz48OTmrq9ghkpbtVn+91e+/Mh7/+Xd//MWTo9eHZ3dGw/X5PEnYymKt9cO7r7x9587TzZ3z7mDc7i1abeYc8WFiRJu3THVXuqsr/dWrgfc/ppuj0Rv7+9/46CE5OBiY/eN2+3l3cNDtP1zf/Du3X/17WzdXTo5ckZJ2JTnOQznOOVnQPRKA85DXYobHf/3BK1/83Jt379zCQNcuLggbP/+7v793eDjvdh9/8Us//PavPPnqVyc3bzBb8J4GCiaMEgYzmsk3hbVNJZdpdDmdTUfD4YUPmU1XWt1Wtzeazh893T/zQurVbLEymc+H42m+EJcXhismcTRqNNajMvdEDrWKO1tZ+fzBs//BD7777R99f3PsNbR3Hzz4+7/4S7/7ta93fZSIjqhWs9fe8hCRR0xflckfyJyntrKtuvXcKUpoc7LoTVAoQlKsdCRM+k2O1cXsaj7rra3tbqznh2+9Q24qbLuV8XT++NnRd3703o/ef3g+GvkbVJubm7u7G1tbGoqOs4WBnR6fDS8uvFg1JY7gRDGSKzyr5GREpJeporkBcfgSLTMpd7CA7aCySuypfdK89ulQ+X65N5Sql5QPr9prw9pBnBT+Jowrd4pgKRm6+USvlYWjz/WtekUI95SpBmIOu37Xot3rdtf7LDQHfim92yGg4nsJ+loZGjTlZxbSCxIZLnm9CnU0MKvy6Ef+zLWkHL+ZyFFez7dmlQT0oZeog7p83QRmwyTGwdyNXfnzvVerXnvwPpBvAg6Troybe+yuIzI8eQMD4Xt9BLKeUDJ6eO3bHrnnBc/QrT4YRlHawOWmlxD8KS8kQAF/BhKdc6RpWFIXCBojIoecB6JNeZQkZ62N46jFz6kqMr6a20KCfKoK5ULLMBuRiF7GjM/IxLgj4QxeAUh5hm9GUPeOFAJXVyfjycnJydHhERkMgeLZwclHT57vE0jGM+ZmvtCpm0g3hlh8+N3P8puAn/pq1X/+//5/LgzT09nMh1vnU7LT0WSUB72HI1aXdcHSp70nuV7pbKQliRyz0bwlc4GdquDUSaXocZf6JwXNTiFjYBFyXEq8lv4GvSttVMQh/dVt9AsO+4E5ptTK5VAymvmCRHJ//2D/4HA0GtM+Bua17vV1fxz6W8Pz/+k7P/pXPvrgi6fHNyfjHom2xK28s3fjn3z+C7/xhS//watvvn373sPdW892bhzs3jja3t1f33zeHzzv9/Y3Ng+3tg93d/b39j6+cfMjtr2bT3ZvPNvembbaG5Px+mzWubzcmU3uTkZvDs+3Vy4P1zfe2tjq+OtJc3hm0hKBYDJjYo7FrSTA/qDXu3njxp1bN0iTWeG//vaPf+53fvfO02dUndy589af/fY7v/RLw40NGtcVL23dmYjckE1ZpsJCUlo5mwI1GBP3EGeEjX9cPR+puSzHaOHVf6/sOTF0AY3thyqVpruIEvWnNFidtTsTvNfl4pWjg93hkArc4dHOzke3bk/xT64R7SV5qtPIkYlqYUzC5ReE4T8oAXFwA84xS8IHpfKlDeiFQWKAX8yZRoTgQa/rW0d6eVtvOAcpTJycD/0Z56MTIqKcdDp932w1cIwIB3FppMBkKnXyBqPCNasN8y+A8+vST9TY1T86ArXnFNK1c3E1RTSit6JNnvWiKeLwN2sVreUOYGiJmFbNLHTzqziROYm8X/u4nMwXw8mMzPRsODq7GJ4OhyfnF9nOT87O/Pnk83Mvl6tgsnvv/aBnZiMbKxBSKYKGC0wtiCmqLUJZskAMVNpK5plx0KKOsnnAnKOQqIMf1VU7kaE015bZJFhF0rq4Jd51/c1tEk1zTaZ8Ms61LhvZDw0S/PKaRhTpG8koX+96h71HfAQPkYmwipVOZxPvi2Sr75r4c72j6Xg8G5v7+BOMwwv8EqezyRTHBf8+k4YQoTnxiT+oVA2xcGmH5zJ6eIsrghe20o8shfmIosDSFFvGptXyEQ2nJU2oFyk7qmjgIDEg2mRwsiJyXJgYeXFmsWCtcXx2cQFH8wWbDwBlQAcT8cpf+Xd+pu5z/ON/+F/5WIjEO3WzYsN+1QrhIdeK6zczCR5+S9UL5pXIlWUmVQf45L8J2jp7Jzr4s8JUODFHIzcaMDcyPYxupMIJphPS0agqxV9xI7YtdaoalOYUpNf7Bwf7+4fEMXKQbn5Ztbu+Md/d/cJo9D9+561/9Z23dsbjdi4iDTud93d3/+Du3X/y2hv/9M3Pv3/77un65rTduWyxjmmvkPXUDwQxOK2xtnZrpdu+ardYjsza7XG3e7yx9fHe3rPNrbN+j1m1PR61kzB2Lhe3p+P+6soHe3v73e6MtMs5i5f2Pd+wgNVhyGFPTvE1uMKbN/Zu3by5sb3Vm06/9Vv/7M23f9xFzhsbj7/5zfd+9dvnd+8x8XrM2OSv9goq8sGKnRQFMVFDkrFc1/fe9iBwbjIZsUd8CgZKokNEQXiYOGInGaAbvbV3IV5MmScuUVXTA3eiBi/niPzy8vXDg1cP9xkUZ3+8sfn4xt7h+nrLPFXEcIdrkshy7cHSeCJpB53qpQIGco44SiDaBY0y0zMohYzrRSRCat4W3PcdUIOuwih3zGDjyfTofOh9jpOz2XyBlOQ93wSEMxF7G8wwWUkOx5FXJj8HEKQyQpGk+R9QxPZOcTZJyqn0AVVehcqOEFulAcfWZSAGDduBqHLUpd+xwVIQIUF6LAGZdxVtwmnW1vlehe9tZLUED+TpU9zNbI7/xBOxvsQDmdqNSeumI5wqE9XUz61+CZKoYoJvTuGcA3mSBW+QyBslaMLIniTAMsDwgGVImyaR5zvKLUQ2maAgc5oa/HXP+sg8NnaJ3cI5Y2AImCnHuRaX0EJ07/pzlRyzcUwK1e9165Z7yr3OwRD0NfbEJTseFMLAfOb7vHy78EXunRA5zy6InufnnML/DFXrnqZ+6W46MYtqZF5KrECSm7QML0RVUloKtXkcuUVqyAwqelNQpTsNXAEqL//saBytBMrjwgjKGgPqx6PxBXrKG2NOzoZn53lIpb6JJXolW31g/i//bEWOh+9+f2drc8vfJ93IYzp9L7GyMHahiHRjLiSP5DS4RYEQkWh/We88yLpkzOrLhypm07F3wDBHZ6+JX31t1jwc4XHAyjT2obSWpsgAS0EylRIvSglslkS8uQhAS7Awc1hzHOWRXO8Vr2/0WWt0O1ura//Sh+/+q2//cHvsS5ku19bGne53Hrz6d7785X/4uc+/devW0WBjgW1fXnkhCBtFXgzKPPDNgL6fHPslJ0redEXgaV2aa1+1WsSP5xubH964tb+9szmbrU+nuDFMo7uY35pN1lurjzY3J5fziY8/zqU5xGeGulioE6bWYNC7ubd34/bN7UH/1tNn3/zN39p7vo+bOX71wXvf/pXn3/wmbOIpiYRe7UX+EMlkI7a7bE9JZKLkECY0tNbQ2e7Ozq1bt27cuDXYWJ9M50dHJxcE+7q+r5GvoKnhaMhxBF+pkhM1E0bDd9/49EwJ1GJoX3vl5PjN/acd121X54PBRzf2Ht28wam9cZYhxF7oKPyKkU9ngujzJ4gzs7QKwMx/KVSwmPFVBIjxOKSlAy/O4GF81yEU0wkXyLwjcSNyHJ+ew7+XMfr9/vo62YNEyJEPBWB6PlhF5PC6KPy5/GE4Lawo4Yymcf6SIwPWAA011tLQjzqtkjSOj8t4GTKFCkCrjWBTbEQWMr6KcJRUIR3Oghk0YqJLZCICqqmCQB/Oy1UU7MktT5d5zWc6hzVjhg8x+RsPLDHxT6O4zgQMstp5DnwwwizPubuUtuR4nDCwYDSGDWn4U10sn8y6FMmHR5l9ttZYjMEmC7RMbDHYe7GhCRv2i6xMwwwVnZ7X1jBg28IfiQCmbERpt7teKE9mYPuWT/T28ou8uS4rOeAEH+Qz8+FmitOJdvE5LE1qLUI4JaqMiKlDr1KOhgQa/A9Oh270hWSGLvLCkxwAWrEHqgJgfmlq4Slayd5mUS2H7OSstOjebrkqZ2V2WGreDraK7SXMe08DNZ2eX5wSOdDK/NIHHMGTEfhH4qD4y3/pZypyXI4Obt28cfvW3p3bN+/eucV259bNO7du37514yZObm9nm7iytbG+rjJVsTJj6YABG97RHwsyVDVhz/EQnSWKjEZkBqQG/m4CC8wsWQgeLjoIPaYGzGqfmBSXyxV9E5oz+2CU0pJJEPmCSScmRAHyZi6QeTzf3z8fXtBm4FtdNwl7Xz07/dfeeetffOft+6cnkDhpd57s7f2TL375H33lq99/5cHx1tYlWTxxK8twsActzhxQ+RCCGVCO2eiftZS4AOpRMZNsdXXU6x3v7D6/eXvc60Fub+63QNZns9cvzh9MhtjXca87xGYwRC0CKuinoYEDhrAP8qybN3Z3bt/eWVt99a233vyj7w/O4WLl+Ze+8MGf/uWT+/db81noYmb5nTAAceAWKcnd0rpZWJbGNJ7TZH19AwXevnN798aNwfomyebT/f2zi7HZJmTjaCas74cEbp1VmXgmfgjT+tl0V4lSRhUnDKbk5cbe5eLB8eH28KK9WAx7vUe3br1//26XKCs42503ys0ZZF6AJ8oNmEyx8N58RAp28NCBrancnPqEDfteOvF8dXm7T04QB8JItrfJFU7z8PTs8bODo/MLPLPLLSKHD5jRzHgILmJqcpq6Wqfb0HM0wzTQkAOVYHcvbde1ObJ5U5K+dvJDmdUWocEDyOgvCilQz5oAvg7hO37Ch0PaskGj1CzIyqPIoUtk4u1mvzqeBwmw+bohtNrigE3f7XIkbS6vpvOr0XR+zoTzavJssricUY7hrayBYbZgow02QDVzboZQsIuGYmazl69Cgl8cYYnqRTO6GLRciHuxK3Qi2FXDGPoKGRhQmJcLlkscZjksf5lNRbvSdTYpXACUXpgyeOSilsacFYbE5GfbCCfYICWdpFDmhVi/aZS2yTQgCGkYJAxZxLAMZzoTTnRFXhzxcZGsyC7Gw/Nc79IvefmrctwRU8HrYLgp0l8oxeQg1ctlrHSzLjHUsXl3hQPGRUwlIXmDxeRdGmWUqQjCtw3QvW9qYd12teIyybeoT1nVI/Wjk7OTU0I8TpAYnCgO8dpdY0OfbeRwBjeHPx38+Pf/mywGsHDDIFummakFUmXq+SR2aSWK0QRx3kR0E5qsIuL6RZKTdBcJCw/wIWF9X9JmL8Gwz101BKb0XRr7DR6AE+Y/ybWzL/Kk0uWtP2ej68RqSTlPz84/fvLs7R+/s390BMnd9Q0y7V8+P/0LP/rhl54/25yMEcHpYPBf/NyffHj79oe7u0e9vt+jQ6158BFqVXCMEswMCjGsiMrLMLQ0dn3SDC6SGWjpzAGZYTKs+DtfN6fDvdOTV46P/swPvv+N995D4tNW61G////56lf/zt6Nh6dnZBr0hF9nj17Uj05r7cbO1hc//+aDr3zptcXsF/7u3//Gb/zm+vnFdDD48a9++3t/4c8fvfFGZzxm4kABY8aZ+swM1gwCzvQvoCPHU+iowVvud2/ffu211+/evce0G40n7z/86Dt/+Efvffjo8OSMRTKWekoIH46YjN4H91ZI6QEeo4gIH8OByKR+Ojq5pd3Kyp2z47/we7/xKz/8o43x+Onejb/7p/7kf/nLv7Q5GtKO1nEHXkhHvh4yRUg/Mx0QGRKo+aZFMgwOSuy0DBO2gyntxVLc2dWifblAvP326nq/s7O+vrO1tTlYz5pD14SjPLsYvvvo49//wY8fPT8k7+gN+uQ1vih3Y8Ovzft6kvls4rNVTtOLIWbqLHUBQMqOjwwxOn29vPzG0jT3MJJKaQ0/oT7/HjrDQzmAeLCL2INpqxo2YuTurdTShxmR2xbakEzmVoE4stdjLVN7y/S/jqTEAoUaZJZKShbrFNdS2Aw9V3V8UY4049+w6H6/1x/0N9YHJHv1pmN8WMu73Iu1xZxlNEa40e/tbW1ssVDzu/mZFrMpSxbWcf5cFtGG3J91nL/HiJfGayumsmFIghjiit7SeWqS1V1t+bbdhMhcPfBDRowvSgbyKZGpAFiSm0l+an1eizRStPa1Cf0wUtijtTp1fubRDLUjw2lmcPayxswv1V2125f5enKoixYhlc6OGLuzQvk7OB6g1yXnwAtg6Ya3VrvfG+irMj/YaaKutFjtmO1CJCiW3gn+Cp34nCtxEp3VVu7oSMb5+cXR0fHJyRmLouOzs/cffUzGc46gL69G3p0iXxYjQ8SQLt/9w8/yLeufes1x8ORt9jBdHgrX3esR0HvrfexvndXG1jZzc3N3Z2t3d8dr9LdusDq5fQu4efv27bt3SHZZtOy5NPFt0hhbD3PXyn3WU2mqvixPWJqMLs6HQ1YLbqQHROXcbPfuifdUXILncuV8sliQEZgciSrBGbXh+GmGJzw9OcUUvIbT7T2YTv7iH/7BV58/XZ9OaLy/sflffPNb/+jLX3l048bQixhxGDFrb+Gwbp+TreIm6moCloVVTvHEEOpsjNVgRxiJ9fo5CnN91C8rMT9bvZs3Zndvj994fbvTfvDxk85o1L66ujGbdW/sHd25/XG3M70YYW10BA/TByYgnqRpY2MDYW3cvrU7Gn3ld3/vzqOP8K/jra3nX/ri/pe+MNnY9MkVrNyHLmpwwFsnsV1/esQ8xldvsjQfEcwpRAjk3Vj8aDI9OjndPzw6PDo5xGaPT+CN7A/hImHt2SjOjHBmxL+pHj0Clu+KxmmswIXUtnzG98Hh/ueePO4jo07no7v33/rc51lsYTPQWaD9CDqTqAuV5yjYlb8zjdaZak3zctnOzCV4rZyAhM2Yb3Y6A7wXnivrQuY9/gCZjCezw9Pzj1lyMAH1Fe1O3u3HfIc1RiGkzsixvapR61qjf3yZ5Ol3Q0PdYdDnCxbphiLwcCY9fKSGYxtLrm2rRwMNn/EmJcts4oBaLKzBlcaitoOYTXRTJELpsQHHtqmNYuSTqyNsthcvTdJQR+2G92GSUHvpiz2uvCmigV+ashBUjN+OgIoZNgxedtpr6wi3Xz8QQ8DyhTQXo8nB4fGT/YOn+0QQf+c2P3GTh6mIgvn2psbkU1WLPGtBJqO2sB2wQxKos0aRTiWC3/fVvAqZsoiSWQAFhhDlhc2ZPaRW9eiUr03U58aMWrgSEyV6Q23mppapbcaGOPPGu+1tjbX46wi5LW+2xbBsTu3LvIfH5xCMUZlLXvVyErkEyY33obeMhi5Qprn8PhuP51MfuoQA0jjcAdiIJ1KYWANtMF/LlBQyej2HYEpEtu0jj3ku3K8BnhKWUQ4iWFW2zfRGGI22//Jf+rc5+azgU0eOwydvR29ygKGW88iurhR5g0tNGFS66/ntfoLE7u72zvb2zZt7N2/eIGzs7e6QHm7vbPmt5u1tkpX19b4/Bbq12R+w6DR8JCcxdBtEfFjL61eGjdyLdzE9Rry55DX2lgkNc/MDRZNw6Ajq0S7q/Ur/aIjJdnq9zbW1rx0f/Rs//EEX+1hZmbVav/v6G//FN3/ucGMDBswrMwVVjzMtkWLuHX4vmGaV6yp/6isWMAQdanwqAlCtTg6sHCPRVpADBr21Prh75+bOzb3de3d37tzcmk62f/RWZLmyubr67P79t155cHl6is9CkFp4wgZADri9vXXr5i0ix95o9LXf+d3dgwN6GTk+/7nnb74xGayvJg9x8Ra3A4DHhMu7RUoKEbj28yq+vpFIqN2tmGsTk/cPDtlOT8/IdYgceBXnonHcucxUBWpBDjsyGUcUHgWG061RUv4P4a21Xtt/+uXHDweM1u18dO/+D77wxf58hmDjL2ieWQ8K/u0qLOeDKADQV6F+xTFrNFxGurmzM/O8jS/KIzpEjo3kzqw3xUBfX4xB5JgenZ4/PTphNcEAqAQbYOVhXHSN5E+woVKk4bI4j5NV2AAcuWzB4TyGS0+kDbFrbVqJ1LvJhH47Z9JJT1Es92nuCezElZXZ2MeKxP4MTH874R7cLxHwke7Z+C/MHBbSGoRU2tWJJQo8rlW6OacZ6A2EDu5LPogcWA6mjHuiORgQGgJg4Kw/tAO03s+rFQgckSvu1K9fDMeT49Nzr6hc4Opw1a0VFhKrbX8rLDED4dPMuwcYIfKFuZDKPhgMJ97lw2JhPwEjW3iB8NwCr2hnkcYo2RQiIBnBuSd51yVrtDKq9Fxem9VVD6Ug4vSmYWwa5rBoT1b92qNPkuR6lwmgoQVv7mUujKrf8eHm+PeYr/OMWNJsCsL0FT/krXiy2/HFuS8SHtfX4HEUE5qp3uWGSKWAgeWzksQVCJ6Mxr447eyCfiAmfpz6YJWPw6mj5uoMFAB8gOfqr/y7P1OR4+BjIofAcWxV20UiJhxJFPQHTocygIoledt/tzsY+EpnNn9yoN8jVOwSN7ZdpWxvbRlUbt4wkmx5+31ne3ObChclAKsapzxLHMQOZuYtWTU2svA+vGsUfbq7yfDi4txY4a/0kG7rNtmmUzKQtX7/lcn4z33w4VefP5PslZX3b936b7/y1bfu3W9f+p0yUhp2WiQGF/Waz2fBwXEnP3WDCUFEx6TFrAVThNVMeQ28zM/P5DjE0a2Nwd1beze3N2/t7Gzcu90Z9Le+/8P2ySmj94mHW1sf37vHgsjJNMO2FCrSRIqIixh759Yt1h07k/HnvvtH2weHiHuyPnj+2mvPX399vL6xJm1eAwVbHARWCCbvcWLkLjwMegB+CaxuHFGPSMhvTr255Fc7znwr4pB66PYvqGRBSNjIxKFUyoB8ZEdb6tKDnpeXX3jy6CsfPezPpuNO98e37/z+K692pmOqnS/eV3Dmi8oOy60xKAWYLVdnGr60JCsdjMYFVuPHamOZxgz3ksv6BoaCRjA9PBRznMhxeHL27Oj4YuLX3KChiy2tDypygBpBmY5oOQZcnbfmHAPOJYUQWhvkQ5tEICg9YempiComOC9G0sW+TAhPqxao0mKzMuimI2acxDz9a19xis6S0RwW72wc5zQgdZ5558e+GYQBEqBqIArt4xlLk5Y3Icg54ESMKsVUwymES7/EjTqRL319fb/X3Vxn7mHOkokp4c9ItY/PLk5OcZbzGVOG7LnTX/NNaHmHzeUK2XLdddf8DLNOVBIXSvCHbPl9kIVxa3FJ6HEyp5lTKXQq3/KWspH5mItRsWEN3GKBz3j1BI3CgQCjgOYynV3ZOS8VR049xwiICt51T/rP1HVF0mp506LdNnLk/Ss5zeXabDRjy42yFb/Zb35rJkuWyqLkOmx4Hz73SMxua7GSW/G5lIak64qJt+kvvMXrNqJ7vriBeH3FOgW5Q04YTuAoM4AzbeBnLHI8f/yWZq5iyj0K3gyLWXol1rkkj96WQwZZ+jk5vPCaNvHNqCcP2xlCCA5e4NrbYQnCxtLkzu1b9+7cvnf3bl3duuOt+Nu3bt/cu7Hr7/ZsDog9LFMGm4NNv0HbJzJBwJwMwPUAulsqK09TeJdvTjbtld2vHRz+hR/8YCs/lTrsdv/xl7/825///BwHr1KkXcUkw2HFoJW018i/GAXCbt++eePG3q7hbovY1uuRupKvmOmg18iDwBIDs1R0JMX9Tmt90F2HzV6nuzFY3d1abG52nz0jeJD5r8+mK53eo1u3vSE3npJIQUAZycaml6pu3ry5vruzMZ/e/PCDvafP2syYVuv4/v3nb7452t5pmxrHbyfa8eGcSn6CSXOMAlTbcsrQjFmFMWY0xUIDQi5CwpYNLrrE+r60jlJBIDeGAGFA5QZj7agqI6ADFZuj4Tc+fP8LTz/qzWfH3e7v7+z91sbW1cWFmZdUmubXDAjZhpyUiDjWYSEHmgtlkUaN5Snqyd4dAvf2uEaF7nr+GtJgc2Oj71O5egjaIgZyt/2jkyeHR2TGYCAIdr0kv24aUWTnGQoXp0zpSg/DCIALiWD1yrmEWPYOnaG4PLguTvIEKEsI5yCO3HK62cf26RfxBZHSLdbsEXWFxwaUgZJwXnGs23ckzvSodKjiJShRizz0eFnmUc6rJGs0bMAfEHST0tBI1GKauHxXDjOTa99dOIPG9X53c2PQxaeq5Hz9Zba4GE1PToeHJ+cX08u5Dwf12/317sZmuzu4WvPt65hgpXUhl7EMG8zO0XTq90ynXl+eXJpNc0D08TnL2Wzsg5hu5D64UDOgyLRYQ+eGGZMhkBklEaQKkDnaETMSfFWMygjHuBqnvq0URGpc5PgW5zyp1Tyy1WnltStxTcso4gM4CS1rluQRr16bhYhfLsmteE4z4TN+fm4xSpOWXBzJNXdDCImZjwXnN06wNnyTGe752fHp8dExy/0Lf+Iz94J9TnpGGseSzleP5DoBXKtwdakRyN/P3JrjGZED0cRlOKHUhvqIZuRHE1dHmAwzd04ewKHceo4n87EojmnuFpNAr7lZ0u3hYdf7O9tbe7uEkN1c3dq7fevGnTu3CSIEj9veMLnpLZM7t+7du3P/lfsPHtynghIWK/3+eqfTI6igUyYmfhG1qQ8t8HKl3b4xm/3Sw4d/+v33ipe//41v/KMvf+X59naXHEQSoxFdl+rhg2SbOHX71s0HD155483XXn/jNai4eXOXyMEyCHsMGh/TdemcPKZxuPQGFxVMK7K06ai95qtB/GbDen/6xTfnezsbb/24c3K6PhzujMdPXnnw9HKVxWmmSVYwaysEp1sMtrsz2FzvXi0GB/t3PnrcH4/b8/n5vbv7X/7y8PbtzmXuTJcsHVPP7+RArFm4M5lQD46ywobxZdXLFFQgErxGAol5IVHEzk7VXIjrdr0e7AyCHq9RmM01s1Flx47l2WNcA5+Xlw8O93/h3R+xb18unvT7v7G+9ZurrfnJqcnUNDjib8VQQubAy05ViDz1ECU5BUGZLTWrpVNNdfjEeBSp4dmXcHi1qt8nNwynTl64uhiO949PnuwfEDno32Hau+QdqCKnYiLHZDYhB54aOVQ7YnRwzRga88G/5aFYCkKdN3Ujg+ztEQKXZMcM6NGEkEKTphlj+Zeu8oZkg9YGaN+QSDkEulHq0kpZwJh2ZX3QLUflAPwJRjYXaEKbNIBPuTIW69scS9acyRLgPQ/Y1yW79mXDi2GN8257jbCxszHIm+u9oHt51ZrMrs6HE9/+fXoxXqyutHtr3UHHX3ffxqMScolyKjEk4aQZTqvyxoHp8wzVXPkyktnK1dR3k8xdnSwMGwYPFiVGF6eul3tIz0OUV4Zm8+wthFi22KSc6XxgzeBLQGSPOHVKzA6sGFXAqNFZSBUx1Bc5e6nKuZH4iWAoJxKwESp8k523RskHs0ypoNJuscAl62XrkVZ28h1GtvZalQ/yA45EFwrBA06pWuAJ0ZppHNOJyDhn4TUcnp+enRz7NGldYWN6wN3Id/4PT4ke5HOZlonx9AxEr7D6MxY59h97h1wm0IUzAbvWm6AaLFC3ZfYtn+oTJ4YxY265GaAxxXPQkWSWA4y1cWCmQqVU5eKE8y6CX03wkSZvarox5zeJKwSVWzfv3L3zyv37r7zi7t494se923fu37lz/+79+yTq9JgmdBPhsTbp6Pa+vn/wK++9e/fsDPI+vnHz//sLv/junTudq6vkn5gbOoJopxX2x54R79y+8eqrr7ARtIhquXDDktl776YH6LUyRYURUKkMFp/D3PGq6HQ8PIvx4bm8atxZH4y+8LnBux/2H360Np12GHAw+O7NW6ejCc01LWV0ubmxzhJne3PTJzpaq/2z09d+/OPBcIQcp7u7B1/58vn9+91LJzNdSraEAwhSO7JjDiZpThzf7teElDUvJiRCYcMrXmt24aGvwJHlBlWH0MsfatNb+ByTgUbBeJEcGXiNOIri37E4mjPfFvNvPnz/2z/87vbI3wt51Bv89sbWd1rdy+GFrtkrF14+A1co1KFITXSvwEAUwAzYbJEgoLsM6Q5nEwjRIcIiPZnSLBiZqOusX315k5yCAGmgdwzggDXHweFwOsWkYKzfZ2avIxQxIrTF1dRLCyEuhDGAGgWuB9OnYI8xcamQXz9pIkkRAOCOw0yMZp8shEINOue2c0YIFKUwKIvrcJiGYqfQATOUYRIOLFUVVqad3d2USPBQ0IxdFUWcHRxAPYKVFtQ4gG4Nu+E0S0snIefY7dVihtEOet2dzY2dzfVMYHL8Dg0ns8vz0ejk7OKYJQdiautjOz7uvI51LAdWahnbWzgMGnb05auu1H39lPQkohgJpa2+zOjdaMJJNqOYD8DkPmPdGonFaurMPqehyU6JI5JyHmjd2C5ho+OtaIZ0+ai1qkGsytwiY6rkhO9ISM+ud7KD1kJv+S5uqDJ+ZCEC1uaGbj0el+jCxOj6rjCmTu6928YbKi5Tel512Fz3R+Y3fHi8UxmZM8+HsBYVliCfNQbW6AMtowlBVO6MuzLGVgzW4V/+TCMHMvt0oPWWjZVRI/oU41+Y7GiFbNmrHZiiTgH5dLyoqmVzyua1Y1h3aqMqLBiHyha1C9pt1rlshBWXu7QsHft+EqwOqaOJrY3NvZ29Wzdus/Z49ZXXX3/t81/44le+/I1vfPlrX//8l7505/69/sY6A6EJNhCvLy6/tL//hf19B1lb/d2vfPVkd6+HHWglV632Ckn2+np7Y6O9PljrD1b7vdX8Tkd3g1S2Tya7IDU4OT05Oz+dTEbkT1DiUonkxKuvpD+Ty8X46nKycjleuZyuXM5W/VF0ZGE6zqCEnKysyE6wv7WTf/XPTd54jfLBaPjVDz74XHt1vdelQsOmARXYh8s132G7aLVP7t0/fvDqZccHGjefPrv3/R9uHRwuvMyWKxAVKpjyV6uLlbX55ZqPYpJOtTpXay2Mbx77m/s4TT3uQrp3Za5HRkfp1epgfWPv5q37D1599fU37t67t7mxiekbkXwVIwJD8m1cw/rGJrtuJVWklmhLj+uTTjsX528++3h7dA6F47XW827vWae/ZpgygDITTk7ODg+P9w+ODlihn56d1c9hMPHF7hQM+1iTD6Cu5dsIGAvsI2CfakXM8UA4BhNLhkE6ukmnPjwk4niVRLlJOT5Gb4Npxm1qnpVbYngYJGbp8iuSSWjwRZl5mgUqojOOkGkcVQbXPsHsPGfgKkoJNUVMIgKS59QyB02DprGFaSwfFuHQGMlmxVBt1djgmDwYYSADZpZoctYISDIZNI/o5oVRYdyNgyQIQoahsQOAXCZ9Z1O2ObrxGVy3MKIVXeLNzHUxoeTl2WOSBi9Q1Q8LmgbQ1Dg2R5BQmaelpgvfnDjPgMk6wOdMWJ2trrFnPRtRw2ajSwBiWTxfrfpo1uxydXK5MmF/tTa9WpuscLDCfLtYzM5n0/PZZDifDxeXF5eXo8vV8/mC2Xg8HB6fn58Oz6eo29CoYFAELh29okBC3XhKOu+LF+eXjMKk6PhUbntt0V5dtFgxk/osZmvIAmrr9SZqovFu/hl83Lzg50q35XfmUYJhJtcamOCuC9l8aYrfMVrttVYHzOtuaxN/1e9t9bvb3c5mp73Zbm112tv9zs6gs7Pe3Rl0N3qEX50byswKf4aNR1VO61hobDhf2tE2DWefJfwx7pC/oxzdBE3XLMtDGHJGfiK8p6XTNAYpxylzrtMBgy4RVH9nD/2YJ3RJC7uUYdnUtl671lhR2BqeK7evBq4aW10KrlbbRABWM7TBNT15+nT/cH889i0aLFa+MBx9+4P33zw4WKyufnzjxt/7xV8+3tsl9m/0O1ub6zu7Wzf2du7c8iVRt27u3brJsmb35s0dCne2vX5OAhK2fBIX6gAs06f+WsxWMiM9FLOlvXbVbmE33k73Bsl6b3d76/atm3dv37598+be7vb6oM/cYZZN791e//5bGz98Gz7J1o9feeXtxZW/WWji42uoWXPchIwbe5uDPoNNe70WwfLgYP34uHt+0b+4wH2c7e2Ouyw8lFHcikJ2i8Aj3jgVBJdMDJdITM+B8jbj8xIUZ6vrGwgBlm/sbG8TD3G6hu5khKCCV3L6jQ0CypY3eFodpgwdL+czvM+Upf10+tWPPviVt/7o1vkpujvt9H7zxp1/eOPOxEcPKJAkcHmJwcu588nE3GrqE2uMYl6h0pEMXkWqpR0ancKMXjM4vMiOOwzFHMLcpNUijrHg8Ie0k5ZHwFej8eT45HT/6Hj/5JS8le6+9m/gLXKjVHQI6yw3JmN/uCUUsg5mlurNoSDD+adhs5rRq84RtEEGKvXEUka97WMX9rrubL07juPFlTptXMrROCxgyWpCQzfxT58UCHZVGLauZ8WZI+KnWzNW2tsofR1Y7yYFwWDmwXHCBowQiHwUrUwkjZ2fOEn2ntmDYbUkLHvQ62P6GDDLDh+2AvVaa3a5cjGZnJydHZwck0Zh9yukX10vA7JGT+bD9Gw0CN9Z38o5YjWeSFgs0nDuqA3VhsPylMY1cwfV3gRIfScpTFKfOUmZ9/MNNt4UmZOZs0aZYlzlweGPLE3TWPX3jr2Zf3J+eHx6fOqNhjEd4FEqjcvGNwLbit8drytKOmXxZHQoWU4WyFbO1Ch4yKZeDuji5ONw+XCp65xaqpg4eh/OK2C5eOVvyZgDEZtWfCcFVW0Wdj691ut2EQO8+LRonuAcTZglrLtIZlSKQ/IXnfP/V362vkNO5GiOQr8mqKZiilqAUs2BVlOtSugl+EwBP1KZ2rS9bkl3zrOPaSmqamspx/o/NOvDot12t587WB0KKJ8lm8bZTcbj/f3njx8/Pjzcx6joyDrxTz0/+BOPPtoZjXC13/nCF7/75a9cDnqb/a6Py967df/+7fv377xyl7XK3Vfu3X31wSts9+7eIYrUo8M721s+BLa5uT4YdJL4Y1FywxQJE/gvlvasSesRsu2tDUPR7Zuv3L//6v17d27f8o7FoEdgjfpX5sSrH/148Pa7rfGY7ou93d/r9J9iJrMZLgKjJGLdunHzxo1dcDKfZq212Wuv7Q6H28+ed87PBycng+PjGWuR3d1Jt6s3UU5l1EgKa69DXXZ5/xe17i1UWN7YuMQRrvtdLmCdiIwicO9NVLErE7HTgy0foN7IJVyXIyZHuH5y+7XVB4fPf+Wt7/3co/fqx8k/2Nr+e3cf/M72Xm86x1HGNYVAk92Vmf3ySgjvyDL9/XK79MlGQPFKOYbim8IoiTei0GkcDvDdmZAs8/N9juQRNWFpDOnD0fjw+OT50dHh6TnOgmiRZMMvv3m1RJQk8itMU6YqqSqcwrFJq4bICJKTsWzqigRhzf0iMfSYQDiQOyiXID+VCmymKN6YCs4tc+NEm6nOnlYndIEqFE/1TGNHdUtECo5SKmLwnq9HWR+wBw2NUuBbvOzAqaM6sLQFY+wuUyyj1ABpyrkuMqRzZozCeeLL6mddtrEKV7eMtEZWfz4eEzmIyn6Rg6jfane9nozp971wg+/OukLT84qUWEFeyzvPOLn0ZnIIC21h0GKa2USBU0VhNmmjsXHFDQ1QBZ1o2fumfoddG7zyDSRKB+vEEFxw4BBY6T559vzjp8+fHxxA9sVk7NcjMFov+y0ION6MNWwY5GJd6t0cS3q8i2nCX3YAVvjSGEozTFSqylFZj1/q5gvsYT5gfmA3qfIzFgP1MIlt++KcNhOcuEu4AZFhMLd2RuOp3+4YTzRJmVVLom10+RlHjjLuTwORRUnEP6CxjZhA6lNk6fLfxvigiFfmy2A5sUrnlDYBozd7J3GwZ4xCCnCG5Fvea4geSpPRIr6t2+2Q96yTUpJ8dvHkhnQvgWT9ePf8vB6pmne6H7/6Gj5+o9fZ3ly/fevGqw/uv/bglQf37vgmldu3Hrxy/3Ovv/HlL3zxK1/60ufffPPVV16hhkXDK3fvvXL37t1btwkkZAhZwPtNgt2trVfu3H7ztVc/9/rrb7z22quv3H/llbuvvfbKm2++/vnPv/m5z73x4MF91hu4ZqjFDGQEmM3mO1uLnW1lcnV16+R4wFIejHGPTJylqcVWFovWfD7d3Tn807988ZUvs4bCYG++9/5X/sE/uP+DH7Qn40X9bkFCNz2UcZI+Zjt/Qk1Sq1QBMlP8yBlZO1/iFRczkp3JZOzTNbTVQQF58h1pQkqBiMUjbaz3W2u3T49+/oN3vvXovV4uDA57ve/fuvPOzt6Mlo6uhuCGGO98JtP39bSz0WhyfjHC/TC3T0/Pzk4vfDWod0SInsxm6MuSI9yodB1CdK3vVTagjnVka2xPf+TMxwd5zdML5VSGg7pmHZeUhkqkZjh9I6bl/kUiKbsK1EBLjRKNADS4LHu9rO2dVFxm1KXWYpcFEKvcBfrVXpwhGuHnQlhNAEZI+HJc24XTtG048xNSUiwjFER79ljiyxFD6L7T2ZHUbw2ubcmgaMyZtbZK9uOXJU7pIrLJbDEco6AhaiFCRC3ehCDqexfCC1VgDp2OInppKrPzNIOkgdQoBs/oEnKRZkhG/Niel6WN2q5w7SJW/uElyYsmYEpfulM3dHEDmWlJDRj89kxfOolwsRhNxkcnJ0+fP3v85MlHTz9+uv/84OTo+Oz0+Ozi6Nz3Cp9ejM5G4wuf+FrA4xjGp/PhdMZ+NJ2NfVXtFcHGd7RguiQQuPhW54o1qO+Z9y0veXu8X5HxcmvmcMkTsi3UCrLVlI6ZFJkc9jptX72lIbFy8yU65KbesUOS4WEZuGBeDstvNqn3ZwfOvU8F0fbyuNnQbx1azWkKcvCTkJLScG1VqlyaHlVgUbb6rDJPc0hHZS4e1dHy+jtBo+cXRDZv7u7e2tu7fdMLQ+RK9Vw2c7rbWt2eTfrxa6uo57UH9+7euuPVo60N4gxJNBFlOvXL6ufn4+F4Pptinvi5fNHU21mcmieTBIyG0/GIxigVxbO8uHXjxpuvv/HVL335a1/5ype/9MUvfOFzxIzXXntw//5dliybGwPcFtTrF5gCEABbmTiXnc5lB49PydXGxbB9OcfqDHi5lCL/xE/zIX8GB1sbDIfjb33j9E//0uT+vYhi5faHH37p937v1rNnrH/nuezBP584L5wLDVKiByxwytau/LFe0Q8KJ9PxxYXPepyenw6HQ5YDLpqnvg+DJkgd+smG/Gql7/YZe8t7MVusruwNL375vbf/3Fvfu3985Iirq9+7+8pvvP75j7Z2BpOpjgBNkYv6pfRkhGoelDDJ+oslyCXjnJ0OT0/Oj49Pj48JIYzPct3rdrlMrvtQchEepOg644oo1tnob2hgZXy1U4yzBA9ZlabUFLt8aE/uIhd1oT1ZlkGsVUxU6MSrMd1Yaw4G635vlVTcRzZ8TMtzdLy+0RuQtFjERgru133yMzbKN6J2iODC+Ulu1GDGLOkZPtTUXgqWm13CQHioe4rVUI5hGyErhohJvuJd2NNWYTeQ4yZaJE5cXXlTpwKLrVPlwm6NQiIEcfz49Gz/4Oj5weHJ2XlZwxQbqKcdpLzsR4VIWFiIkiTEgJAFKGQ3SUjoB0IGDRndaJmY4aVRCgwlNgjF9cGZJVUKv76Pbu7DVXmO3BYFpSUTGk6wCSBD+GaXPJHFcsPrP9PL2WQxG81mw/H0fDw5HY3Ohv5uq6+pZ+PUktH5aAzPFxOfJPYxYp8Bu2QJ4D3CK58Q86paiFSeiR/Ig7macrdEO5lNAwVeGorA6agRax8ILW9gw1kZRfytgK75WiQrBhssR/Lc7bOFP8azVT/+CaLlHj6qzH1NyAZyiDKL/7L7pvQn2qXM3vwHVeMjOGn+GrNRfp5hioSLjtcncpPbLV7Jlz95IeXo8PDxRw+PDg/QDeuDOzdu/Atvv/vgmbfHF3u7R/+r/8XW669uE1yIGjYnyfW7/5MRIWHuA0AsGCec+cy1X5Y7O8+3dc6Oj48PDw6OD4/wn+21NrFqd2f35p4vQr+xd2PX73psbe1sbm6v5xEKfCWM52aCRox1GeqcYjCBlXz40cb3f9R9+hzOcKL/zZ2bD3HQc3+dF7I31gegAyFmpIWtrW7gp159wK5/eNj78OFqAmEX77y2Nun3J+sbLNexN/ORGJqzNzOzsdj4V/6bGiDeJHoh8YPt5Vdih8Nz8v88Tc4EgGgw0gFfgcsgbPgemPl0bTi8d/D0z771R3/uh997Y/85xEy73R++8fl/8LVvfuf2vcP5YuX8Aq+vL3cIRFGTh/G1BpUKvwvfD6YbYHJ6DWtaz1Gb1c6v/El0fJhRF9fiN5NlB0Ti8qYElJHwb/jyG5ebZG7lXOji95xPTg9PTk4uRi748VztNj69NxjktiaDr7HOMkyN8UGIB4hcdKQxNR+ywfmzuiAurKPbzY0NQoVP8stVGEsKqdhF76OAeaBGg2wzIiisTNzEPBW9SQMg8+FD6TsDVNn1rGi05AcNHAUkmRNWFqEclQO2KMAJtBimLE9N6nXH4qriJmGVz2ZU2iiOahxMXsvhCNPlAMLzKJGskoazCmFC+J6v8Ywc3He6YaP9fqeXF0AgOYgzkhFdvAgk1sKcf8y7xmPYkgX7jG7o8kCqilr6CR4VEymH+yZMJuowFHUI2Hjut4X1xqAkFpKss2DaPzo6vjgbL/zmSRc72SLM91udenjHB7q0sjxNMfUZwzkRkqWGqyvihK+qzTGZ06UP+HNMewpJbbRJOW2s2rsmmXslWPcxJHkJC/JcEKG7VKmiMFMM4yqYCMdn52cXQ0K0lilOWKy+yEOL+/f/0l/M6WcDn/4+x5N34HLJfQPhPezX+RLUuYYs1GmkEyE1TZVfDjV6P5rPwrU8VPh+Rh0Kl5nkQgNj7fRy0agu+2pb9MHrP33y8cMP3z89OSZBvHvvzte+/KU/8Qff3/z4KVgWN/Yu/s3/5cCb1di7vp3VxGXd4rb7KvmbX+EZDQkVJ8dHx0dHJ3ig42OODw59X4dvwZrPB73+9iYLm4HXxWDIDBXLqRWtbx40alBRGZXmRfAwIXKCAJ1O/4NHG3/4/W6ogoG/8+DeQ1+2PIMT5r53Sm7s7u3uMB3oBKG+zYV89t7d9vZ2ezhsf/SY4NEdjbaePds+OBjMZ2v9/nxza9HpGC8yKKMmmyu3CCnxjIqfEssjTiGz0WusE0PmcOQvytBc7+klpit9McgoHTF9JqPt48Ovf/DO/+g7v/3L7759++wEmke9/ve+8rV/8C/82R+9/sbZ5crs5BREZr3JGxiXHFUioswMqyyaWin0ESyiiN+u9d6Dl7P82ZDcSfdJ/6m/IcG81Vkwb5NEovt1v+Q82Byw/OvjosEGewSj89Ho6PTs4Ojk5HzI0F7mZAXps6MbOvqEQ0Ij60yCpVj5VzLLGEPDzc3Nra2tbX+kdnfXr4ESOjAatIqBsCzz2p5HbqACgVIHhykl06R5spylSN93P+nWiCcEFoBgoDzwrYCqUTxKBokk2HDkTIuyONayMzlKhVWGnaQirbCu3NoFA8eCUk6FdsggtGqK6C2CpMO2s4WzS0Us+HQeph0drkiAB5DeMRwyT0jGEzkIuVO8c8sHD2DNp+chgL5S42hFqMCRp6DVITCeIYP/tKBJsxrkkzMKtd2idUmbhUFaROFxjVL0Ciqwkqmz/CMz6LTNJtd8JMy3Xh6dnj87PDq6OJ8yPdEFtrK92VkfrLW7yGvhKiFPL62sLjJ7s2hYYZsu8k14FxmavV9dzDdOWKz4jRNvYs9GE82SQqvqSeKZ33lsng5lTtWkgwdZKTYVvn9ZdK9RWVNCoNQre6RNp2fnLP/Hk5m8K5fU0tMswlzi//Tv/G+rz2cCnzpyHH78rvyXrV1/fHLfSEi5JIEQUtAYUVyHfzZ1B3hSBtWUxa5LVgG7avmKMLIjh/OunD+0kMhBMf2zMavH448+evTwww9Hw4u9GztvvP7a1776pdd++OPu+w99OGtz4+RX/8xkvU+igOmqDQ9UkBEKl+uCA7vw0QZ8At6Bk/Fo5Orj7HyY17sxHh4A2yU3ztrkYujLsdjwQ+cscGNF+a4r7iQeZY45sGFImZzztdX+D97a+r0/6D7fh/7h5vrfe3D30coKaT8yarfW8FZ+a31vj9WrErm6xDP69fmdrdarr1699hq9Ws+erZ2fd0fjzcPDG48e7Tx5Mh30zzc3Jq3W3Ajo+wtxss5OGWwmaoE+LhOR8hK9kOie72syg5qkGtmiM/zJzNd6rWyOLr748cM/98M/+hd/9N0vPvt4c+KLIyftzluf/+Jv/el/4dEXvzhtdaZI6uRkNByjEX1GnH1mvcZQ0aIG1D+k0OE4hho04ZSDQsKDT2JlQjo/cc4zWCIBBCaj2XiEq+zmSrFXkHr9uioCNrJCL7acne8fHp8NRxC/Rq6hyfj2vmYVhVOY+NtHLHUgzelNM29gmENvbG3t3bxx49at3d09ogcrvTwc0YYLzGF4ceGbJKJTl0zRMfKUZs+xITcayHR8Or6XSHTr1t6tW7d2dnagF5uHBkw7jiF+MYYIxCIL9DawhdR0v1YqQMVHa6VV8tMlGxFLui8gvj9+PNhBosCRd/wum91BUrYgSmoNtGL1Tpa5vJeC2bOqoHo0nRCVjRyTqbPRhZZhw1e/ZF3FxgCqlPFjUYZ68xB5cWprehWrl0/3psiEJ5+0DJHhMvfZw4AmXSZbDNetKxqxJyhDn7PSJ+c6q2ttwsBktjg4PiVynAwv8MHooMuScWOdtSerSaOFLkBGzfVYrLR895qXnvK1J1bcWI5xxVhibGeFQcLl+iMznHzBnz+pY63Ur767InHqzxk9XoAIErIbtcpK5Ow7iVevfD9jgoE/0uVq19e3XCHeoxMsd8LQzBo9H3+CfEPrv/d//LcU0mcEf9yncqNQdy8gZ/BVByp2eZCPsqccpA1/VvBvYUmkzjTexoDTAMOjuCAWieTiBUjkNlhzIEf7GjNaeZ//1Wg8fPz4o8cfPRxPRrt7O/fv33v1wSu7b7/Tfee9leHocjA4+xPfPNvb9e0KXrH1Gw36dWBqwms2SbqbLxVjLQyOpnEIZL74AmwdGtA0FouCvXBquingSoYjfzAmL+bxjgAbNkR/sukagbF0f+Qpi8uNP/je9nf+qHt8TMp0cHPvH9zaezT3BzKZPeSke7t7t3Eze7ukcxrb1YLI4fUSVlq7O1evvrp4/dWVTntt/7B1fNyazfpnZ9tPPu6d+uLCWbszb/k1jry11GU7gmPTYPFUn5BzWXS0pkqMFSoiqy+fV29drq0tVn0BKj1bq1e3z09/8b0f/bnv/+Gf/OCdeyfHbWYz0a7V+uD113/vT/6pd7/29VX88mSSK3tEjpGRI4EDj8Cg5awQHsOVNQBRPv8ehDhJkTy4tl88st/TaJI4xYkgp9PFdGrkyPd7EA5Zp+sjv0a+OltcXuQRoIPjk4vhmOlH8p/7EF5U0VMgGb90hlLnIUxHqmkReVgmdDrrG5s7vmxmlzWH9ywF8bNK8LU2oxE8aXhSH4PAaxK0XF3pJvWHUbgu0zQeF9za3FwnbNy+eZM1zKaa9AW0ThT8R90klueoJkKIdKQtCxQNEe8XEcbZx93bpNQWFiJCtWW8cIuW7clmWzAATXOod5Smhb2MKHb1kmkmFeLdWu/f2N0ho4dgotx4OiWDwrVh3ZDD4h9HXJEDpBWCxCv5kGHOpzAQgxQ5Wi7zqMnIqlxpQwMAkShB+mgrMzEGjtOffz6rCy089AsYK6yJUG0e/COe+B2UxeXqaDo7ODl7fnx8NhrNYKfb66z3u+t93AeEZ17E6ly+eAHTOeL6o5Y45a+9xxh+SjpgCTHNfQuCQRNaOCbYeLsm0YV44aWtWonG/us/IM3wg7DQK4yyxl1tty+TojEo0jk+u9g/9gc65qxJlEPpqpTv8WcbORDDHwNKje7qQOvmU61arSpiNYHGGoCcarKfrOXf1pXhFJ7rvwBGqLXEagBbNuBs8eIxHwH7kBUs8mw2cxCLy5xDKxTPd3cv85PdrcVi/eCw6zxvo8h8hTgPh/qLaZ7VK69cbeQtnxi9es6Ew6H7FWuX7X79L+mlc0BV+igEuUaWJ6OL87PTk+Pjo6OjU1Jv372RbHm6mIxno4vxxcXo7Hw0OzldHY0gidl43OuNTKWby6eyXc/FhzPdvoJSVpS0RuTyV5Of/9bJv/W/ufif/OuzN9+0DtZms9e/852f/zt/5+f/3t/70u/87p0PP+yNx6s+PO7DGM6JiFUDFbvpFanWJYv6K4wV+o0xWnHe8KYjdEG30rq67M2md08Ov/bwvV/93u//a7//z/7Uu2/tDC8YEWzDweCtL37p937xFz/42ldXyeh9KMopgg7MNd3rDGkcjxYd14dHfqhADnKxUY/gZT81iGizRgOLyyCnomld1iEGa2tdi5AgDJHxEMFbXD5K3JlsGUxj0HYYKS44rkHn41XDNi4PIHGGdX0fvWI4XtwaDDY2NggeO7u7276Dc2t9HY/P4qPbQko4TZxRr0+7zmC9Mxi0+/1Wr0cajkPFXMBjouqz1hLNB+yBu9/vsqZ85f79N99845UH9/du7IFDV9mY+iIOJSALjX+loojPfxN65Sx2UcxSX23k0Z6ITwPORAISVerf/mn1osd1YbDmI5LDrzqRsA3vDdR3Ep1hOlMalI2CvOkMD/GROtGi2hIvRZJlIQVcrXPJgL/e31jvsQ5Aev0+Eajd6/pVbMTbvPU9kUgcYHbPIQoeTWb+UvfJ2ckRM+3i/IJcH3bx/p2V1c7lVWt+SfawMs0PT2He+S3D9opLivwsx5pZkQ9nu7FINbWCKtcTzED0BfVwQjNWUdqD86UeX1lBDnH0q+3OWqezgpbZlEzbTCtpFolLXd2CLF8oYk7pTxCe5+oE7gWPg0eAHz0f6L34ZrhEgLILp5Yan5R0yVkiM4+NaurpM4Q/xprjx1oBkNOGfI0mn+XE6wRQ1e4aG9e0Glh2sWjp+Tm2tdJKVYpSuAR1HW/qmsP1MRO4LxK7IOa87vbq8mI0fPjo4cNHH14Mz8jsbt+9c+vGze3zi94P3lr9+CnWsHJjb/Znfmlte0uj0EGDD6fhnU0/fMBX9OxafmUsBitdCUSZQ85oN2nUG8Xd6PTQ6QqBBIJyATY695Ir+UvlVuhch+rXmu789u/e+t732+TOrbXvvXLvtzcGB3GTJEAEp/qBk+2tLcIU3RhoPTdp2UPoChNlPJnfuX31yj2wd6YzDYphZvP1k5N777376o/fHpxfQHd3Mtm4uOgPR93xpDWfr/owPDPJTMYLIbKid1q1SpfQWlx2ZrPeaLgxHNFx9/z89vHRq08//rn33v7VP/r9P/OD7+6enyGNxdraRb9/srf3o69//fd+5dvvfetbV9vb68a9K+bFKXByygH8l/5KyTnMdaFP6FVrKOWnSNGhFU71/4knuWJQE4a9zTLlCG4df9A3X7+CC6gyy3NVx6KPpf7R8cnB0cn5xQj3QSz0PS6sS/w1MBcHyRP1qUgdvxYvBygVVLy+uYlDJ2Bsbm1v1Fs2+z3WDbhDMgvmP0sKWmK/XivBJLx1oTT5jxcog0qW4Qn5rq/sxryIieQlxDhXIb6PglCkGZeZRQ5x12DT+K4F5XFJR/6r2PENGkjM4mamBdIKgLllAUVQrL71Q0YWbVRUDTI3AAeG4WPUrdWVbsf3Pd/Y3fW7Pv0uURDeT8+8Q05CtOrv+vugynK+XCsZnKpL3UoboKUhml6nhSxl2+9HAdsbWHWeT/PpD0J4u5N5lwQ8GtGTgk9HopRw67jek9Ozk5PT0+OT89Nz4jIUEIK6HRaUSHiNpf54Oj8fjp8fneyfnp6Nx0whX5W8uT7Y2uytb3TaXdx1Izf1KPMRR2yMEyRbYcPjWnbozXOcLhATV54FQd2XcuZjUpUxgUXhNtblMlRwweUImIvfYXa5g735ugeMfJwrYOej0bODo+eHJ7XmWDgQ+EMtkN2//5ne51ga608NP/id/1KbCPCR6FhnjVtFCjGaqLpMt+xSsYfj5pBjG5RFsUO8NrZjmrD3AGiK7GZyoC47HVS/vbV9YzDYMie2vr220iV4sIp49vzpb/7WP/7N3/onh0fPX3/j1V/4xT/1jW99485w0v8//9W1/9d/TtPF7VuH/4+/OfsT38L9sUiY/v+o++u4Xa7zvhe+meFh2gwCS7YsWabYjiGOw9DYYSilDE6Z3n7aNG3Tpj1tepr2tKfvaQon5SZpGkYnTgyxHdmWZNGWNj8MNzOd3/e35t7acn3eT5T3j/3JeuaZe2bNgouva61ZM8OXa3nFuSeSxFavBpFWTWO8t32oWNFXWJRIEvOV1KcB9z1GlXcVNSJUFI4IwmQyI4jjcgSxtIoZaykO6EqiYt3u6/7ZPz/96x9RrX4u9yPve89v5LKHnixTR6Ll1ubG+XN8vE8aqe5kZZaWFtfX1qrVqoY9opRAkHHJlcuV8bh47UbqE5+Kf/Rj8Y//ZvzwMFBMoExSqWZ1oVVd6JTLrXK5UVlolCu9XH4ci/eTyWE2x3IskXQ6Tfa6cioin9xGvt8tNRqlTjvf65bbrbWjo5XasVqTuGgT0brZ7FG1eu3suZfe+Hj78uV4qZiSbrAcZdod9I9PGju7e9s7u7WTuqwHuAtnFIy3fQC5VM0G1mc0jIaifncTUkjwRg0cDVXj4oqsXTDRmVSikElV8plCOpFPJUq5TDmXLymSBx1KyDFrvL+9d7B7cHh80hxOYrlCobxQke/NFgoaFohAoqpsULfbr9XqorlOuSXEM4O8aWhjc+vshQtr6+vlclnNCgaNblrN9tHR0fb2zt7t7WmjkZ5qcMDqhmR8JpuZRp6FED8Kc8QebrrK7UkKcpmkrGIum07EvTq0L/Qq1crp06dOn95Kp9PtdudAgrt/cHR0LG+ngZQqCmNJmShkUVODtK72lQtxxDiY7FLkcF3EhorOIcvhCvQk4RGsooHOGGSMEpt8hFChhv6Fi2J+vroYn1UKua3V5fOnN1cXq9l8Tvw9OqntHR5u7+23Ot00XwMssTYZT8B9dOmhtFeknE5GeCYcK1/q1IBMrltBWT4RK8+muek4xfOGSQGU9M2wMcvnpsMp37tt8H6RWZunMYbcdPa9OiCHArxSSL5gb2+/22xoIJOKx0r53ObK8ubq2lJlQaMYSYBCo8FwIgh3j492jg7qvbZGD/lykWX7ayuVcimXTDNvAKFEHzEK7DH4NuucsfQJuYVK/HmgrnORS2ciszJt/5QXYHNjHiBOxrqsGBNqwAHeaaLBg6BnGpCvnmSqxfxiMZeX6IvTKV6I0h3PGt1+vd3bOzp56fbOrYMTHQ/Gs7Eg8QgsgAv/47GXPvNrOr5XKYj5q0if++RPa2/BBAfTGoqLjnYcsovGLSRfCknX6C5wxYURAjdlqyLCitdiiapHBBJDpcxBK9izmWgakSq+KFbLleVcvsiEiurxfiOZr9R4Mjg42PvYxz8iz1GrH124fP4d73j76x97dHF5Jfl//Kv49/+j2PaOzM/g933H6M/8qdj9lxQhT5j84I034+FAYioI3ZelWZleh9pqd2Q1NMaU8whgA6DxEZBGS3ghSyEyxnqluGmXSmR5+4Af7GNhI78gvvGhX7703/5b+cZN+ZntSxd+9Fu+8TieCPfk/ThDb5GH29eXlpZEVfWkMG1xYVFJGqqgjL7UkwYoEsGFxYViJSc6HOzNfvInZz/8b2MvvRTv93lljxgg2iZ9u0JDaYXMCb7cZ+pGemDKakxEZCqBCFtyMkkwfTxNTOROxsrRVaVhMnV169SnX/Pgi5fvi62trm5uaGQkZRjwLEyvNxgpEj06qe/s7u/u7dVqDVGHZh2Y60cktXGWPPDonLpHK9Ujbti6x7nIyWoFNBEJiohL1TjP9Kmm4tZSLrVUKizkc4VMMp9O8p7kdFo0hg3xRHcwOpSB2z9U2NbpjqSsKQ0ZeL4/p3A3U8hjduOJ8XjcbPE2rfF4YuYJWN5dl83m1jc3T509u7S8xPR9MjGUj2lRtHl01Dg4jO/tP3h8sNXvlqeT8mRSnYwr0/HCeJyfTvqJRC+R7CVTnXSmkU530umjQnF3aam+vDwtlyUIjX6v3e1o3CEvsrq8dN/99505c1pJMJ6c1LZ3dm7d2rl2/caNm7cUWSMuaIj2PE1vYgQxEzPFx8AXkY2kgioehDOSUeQkCKmuB89rFZUdtEfRdSoo4chpl3b8khKJl8Ly5Wr53Kn186dPLVXLGkFpJHdwfLx3eHB7Z6/T6xeKfAeUN1Qz7STihuXHYqX6lPUUkMkML7ZZXK4uVHKF7GxWOj6qPvt84bnnU/sHGhokRqN0p8tcgdiRyw5KpW4+v7e5cbCwsF0qH6TSncmk72G6SJAC+PhwNJbnuHnrtsY+sQkrs+U8solEMZMrFQoaz2g8oQBgPJkNxpNWv9fsd+dLcrOFarm4WKkU8+VMNi9gmRiT6ImMMvhK0njGSRgyb5ISkYWgQhrBI7pSGsRZtLMHsZxqC3TXqX0Pk41yxRRktkHIhRy0zNO5eI5SYUmeQ75FpIolB9NYsz+udXq1RuvG7t61nYNap98bCYUZr5XkwUO0BKWArYmrT3yIg3uUXvVs1eHuFSC3g0Uq7yTOOWUfGRmL412mwflc1x/KEEggeoSq1lq3jImhJBtZdyWdUlHCycMcsD6j8mFTICuuTabjVltSdUM+W/5gdW314qWLm1unstlyfDqK3bgZf/Z59ZXcP5h88dsn58+b09zAVKaAYu6akTcPemmnYbg8gEDTmEORjnrJ5XKs1axU+EQHisJCdyYmPL+l4FFQE3RIUQFVkRvvqtHgQyeCHmejn/7g0o/96OJzz8u498ulF9/61qOHH86XyoUcC4SYPM+kymVWhBb4sDazHflCvlQs5xW4pWQfIYKoKsMngeZ6Lpcol2ZLC5OLF3qPPlp/4DWtUnnS6WQaDVkB+QB5gtR4nB4Ns8NBbtDXltfW7+V72rrs+zolPzcYqExG+jweawiSlPPGzMQ7heK1zVMfeei1n3j0sVuveXB27uzK6VNba6vVgoJInvMQtUf+BkO702mKB622vKDAhDvAG7iJOOhHp84j1+eWEJLQwhUjGSIlbKG0Nw5Uy8jj1dLJeCGTzmfSuIN8XpvoL15IjfvDkTSw3mgoaBV35QzEJOyAcMG86h+zK4hZf+yb5EpwCg9mL6+hXjzR6Q9Omo3DYxnLvd7Nm6WrL56/9tLbr1/9up3r76odvaHdeLjbfrDXvtTvnOv1Nof9pdFwbTjYHPS3Br0z/c75bvu+TuvBVuPRk6PXH+1fbDZki6f5fNz3k4V1m6/9diU358+fu++++y5cvHj27NnNzU3FBDu7u6KkCGAiOWiakw+6mCQh4WlxDSHMiuiq66gd5bFMoYaQE3amrc7VEmSHR+xVF+Jrw8b5TE66VMgvLVSXF6qELOmMbHGz06232rVmU4NwrzjOp32XiPkqtCF6wIOtkKssVDe2ti4Wipd39i/8+kdP/8zPr33kY8u/9ZnK81eKt3aK+wf5/cNsrZ6pN7TPH50Uj44qewdLO7tb166fe+ml1SMFVMlhLjdVtORvq0mlhNdoOG42WoO+PAIun81zRBqi8GKClnxKt9Xti3294XAgh8AkMuZeIxtWxbC8ghcV4Cbl6OxMg4OFMEgAz4fJzhDfICqy/9wy55JnVlRRxLOTNScC+RjFQWjozPQCoRI8o1EXipghB57M8cocbqzpgjgnMVW40+r1m53OUa1x3Oz0pNzcoQmzVdyJgU9uS/s/87trVe7RzpWITqbUPL3iTLRT8u0ISs5zuGSWWDOtw1Fyc9CX0iof1eIKBA+t+welwK9IrxViZuSwg+fgKk5dTLHnaMpzbO9uS2DWN9YvXry4vr6RzqSnC9XYzm7il/DV8VZ7srjY39roVUo8E+73Gasf3ACWGJnRv0pKh+U2Bv6+hKy23IZC/wWmv8vBc8hayQrwYLFiLkW18jxkai/ZYGl5CD4EusQGl9LtrT7xybO//Mu5Jl8GbK2sfPbL3jcoV4WXohPGy7yGM1GUqyiX87k8szPJuJqV85C9kW2EepI27IVCMSgrHZjwZPtgXCkPLl5onznbWFs/KVfr6YyG/2MNmuU5WCf2qlO7WLy9ufXcffd/+jWv/fTl+5+6dKl+9kxpfe3M0sLZ1RUFpFIQa6IcK4vUZIjbbTyH0mDI614sBbZSNkuWexGDFH6DbJDQRxLCQDEdhHxsntRRNdwaQWBsMhJlS7ms3Gm1VNIItFwqYcdy+WQmLWBafm1GnzunGALuOIh06XRcLM6yBEAE1Giy1+9rcAsosAiL6rtQ3IiSiVEjjXpDg7nXvfDM21549vEb1x7f237TycGD3fbKeFSZTkrTSX42zSgWMaQhCXSdKjM/nRYn44XRcKXfO9VsnqrXVtvts83G5XZrQ36vVKwn4/XayWQ8Xlxa2tra0ihzcXFZMibq3d7ebne6Ej/BieKAuKAMPQQbAv04scnzkH2ORigHISOiu2x0DSur8+BY3IYruin/MzDGPsbSyVQxn1WUVCkXFdOIiv0RTwLWm61ms62gnifn5bDlCPEWGvURSmV4wENehtcgLufzl/YPL/7mb2186NcqH/l49plnMzt7yXo93h/wCjNChFckZWoUku10io3m4vHJ6tHRUqu5fny80mj2crlBLs/oGcYNW43W0K+qFMCCVQzWQDY20zBGvoHnvcdzPkruWfgs/ZI6T+UyWEPpt28iuIjtiIlo9W7jJEroHzvjU0bGuiQCKy94EzND3WpHMSdu5gd6O5uanAs+qM9GKY7pSEZGBkJhoEitFtSu3EN/PGn3BxrVnTRb9Xa3LxRY15Lw7X1sochDYac/88d+Vz0JyPc5TFodaxfGEnNcoKGJDH7GUU4SUkI7RJQcOAPdXW6eqR0losbMZC67ADkUY1N/uoxYI6vZXEHDUoXzqmktQBFk55vt5o1b13d2t6U0LF+5eGl1dS2ZTs8yC/FGLfEzPx/r99Vk4tb2YKHSPndmKP76YVdxm4G2x67qT2CzmMffrteBwJRj4MmwalWaJK1QGCv/oghL4S6fwC0UZdx5G0UBs69DWTG/x5eEJ5J09/vVZ56+/BM/sbC9raHroFi88frXPfPGN3oBn++dYSZmsnLFYkGeQ+oqrJSrqo5T5auYqkIeSbYaTFuxSlVbbDCId7sa2w7XNk7OXdzd2upWqo3NzdbySqPKTY4GdzsqrXKlXSprGNHJF9qForZGqaxLzXJVxY4Xl/ZXVvdX13c2Nq6cv/jZh1/3qdc/9uQDr9leXpYHWysVTq0sra+uKBTNZdNM8vGgnijEMvZOp8cLTOQ6Om2ppcATu8VDAYkSQVhYatULzA9ZIQVsolLiJwWQgiAj+kFIuO53g+eSCX89orRY5WE9eQ4RCHeeSg/H8hzdjvyYKKuIjkGq+JTLyPvKu1MmpTJMsA367pMkK6RDLM50Vh7011vNU7Xjc0cHj+5uf+DF5969d/tip7U+7MsfCLxJItFXDC6WZjK9bLaTz0PMfKGbzfaymZ4vDZNp3o9IUANS6clkpdk8f3Dw4O7O6X6/nIhn5WB6PVZJpJKTRJwRG18WbddIzXAjXf5Y6EuEaCNQxIohUCWtJoqucA3jpBJszlIiDtGZK+J2fdV6S6Qbrtyp46b1Y88h16HQOK5BHJGxH13SSE5u46TRrNV5hFxtK2jS4EyF5Y69wIQu5LnFmsVOZ3Nv/9yNW+c+9BsrP/tLqWs3Yt2um2fUNS6XRuXSoFQclkqjSnlcrYwrlUmlPCkUplne4Cn0RDcNfJdOame3d87u7sp4s6iLJYjjxmjSaXcVOIF/QMp7Jh68kmoqs8CtpnDAHBMbhtgTT2Gh3mCkEV9HDXU7klWcUNyrV7gusWEywqv7fAXDIOzwB/TJsCMQTvuIsBYicxpI4AEVEWTDF4qr/oyvxikGVIgJlXUpmUac5Dl68hz9WrNda3W7El0BDApuzW3QFz/32HOAanT420vP/tbPikjg4IS/t9YFUUaOfWQykcQnFXBkLPZFKdSmov0wzhk5oTFfgDQmOKQnB9LqTJxCVWSvFX8Xi9VyeUHj4eksaUVWEW4g9Af97Z3tD3/kw5/+7BPT2eT1r3/0bW9/+6VL92dyuVg8E3/+c4l//E8S/+r/Cs123vj48Xd/Z+eL3yIwVDlMNxFTICSMivqDMUv3vaxWPJNdkm/gfbES7tmM29mKWLlnzLw9+AoUiVxYP8Frl2TJ+cYtEKrQYFB+8smtf/fvlp96ku4T8Rff8fZPfvVXHRUKk4EGzoylpKKS/HhirGBOsaeM4MDv2tGIZmmRpT7qX/STYJs45qDo5eYV8GmMIoEUNhrodgfDerffGAwaGgJL0Q8OY9s72ZMjvEt/kB6P5MYSvOuW8XM/lRqnkrNkSgMUBXeNUqlbLPRzOVGcex7jYYJP5k0L+dzG+urW5vry4kIho6BfQ52+BxgdVkk2O3tHJzt7B3sHh0cntU6nI94zfRRPyMpwi0hIMteoiByOIiKIE+Mno6Pr7O8oClEGOEIr/VqDdFUWZJyOTZZL+dNrq6cFz9rK2vKSfDWtMlU13j86vnrr9o3tPS9QGc4SKUlMpVqR1KRyOezgbCbvVm80+l0eisdWsKwTRuZiieXx6E3t+pvqx69p1s722jlLmJI4PUomB8lMN5M9KRRrxeIwlR7JQ2Qy2kbZzEjxKBN9owxzfePMaFQc9Be6nXK/nx8Os+Nx3tOAoTWlTrVy7dTW7XL5+a11ufnxwqL4WyyWJObNRvf2zo5GHicnDYXYWLCJRMQhKolxpsy1KATtTD/RFyKJbpgyi4XobmJCa4kI2aKR0GHyRkds9jhKoQUVZ+CtshpI8TnkFAM7HoOUMKb6k0mzq+CgJXOrQN9fdS7IYeeZxdWR/HNyIZ+7MBw8fOXK5U8+Ub617e5jsWx2VshPC4VxtdpfW+stL/UK+WEqyYuaPVQR6RUNJPq9ZKOVOTpKntTTxyeZej3V7UoCQxuHCwsvbJ16bmX9qYXll8axzvxBXblX4S9pUSjnd0Hx8Sh5kSAxvjeN3MwUwLCs0A/fsVwJY8YaXZ7T5KuG+bwcoQaDtCNsET/W4hO0lUoFOVC7nZHoBC0DTPBDpZi2ikYYaCSJaRDJY9irR/bTOO+qmOUymUohX8lnssEhpdOS0ZN2f/foZPfw5Nbuwc2Dk2Z/NOGNiimJiwTQjNV/5P+vPfG76g7585/+WVMKq4oSM6+nTYKI8IkE0MyCHLUsFilBz8hzqJiS/QkFxJowXnO07UlGqnn2MAItynKDvCtbQiYDLjtQKi9mMgWJgyIP7dWMmCTPcfv2rQ//+oc/8+RnZYkffeyxL/qit52/dDmdyctmKQaLf+jXUl/xlTG/9Emp8+53HPzNvzrdWCZYkVwp4GIqTGNvRVLpMP0y6GlQTNTPRFSGiQ6RQHrsyX0WkAgtyb8IIKBZr4NZFzxSP5bbaDDBDHQinv/EJ6r/+t+WfvlXQtf1ixee+fqvefGtb522OjyGoKG1AqRUPJNNZvKyrsR96hfnNI1VKpWlpSXZvqyFjXkqEjQS+Qj6nIgWvT5dRNZeFwVnfzTudXtS9lpTQ3wZeR7iUlht9+bQirX2PGoQiEzcxRsZ1Cwtwy+bdjVdKRXWVpZXWC7MGyWlpgONr1ttNd5sdo6bnQN5jv3DvYPj43pdHlet0QLEVavaidWSAla1cKIfwemD0LU2cdsM1553TFjjkQExOaEIjALyHJNcfLZcyp1aWz69vnaKEdBiMa/gACuoccb+Sf2lW7ev3do+1si/N4qn0sVSubK4gOfIpMUeOXeB3Wg2MT69vqgvWslEVDPZ1/c6v//FZx8+OchOMPEBGIm4zNxeefHm8toLm2c+t3V+p1gW7y3OwCg2gGiM+58yukQf1hNBL0xTg+Fmo/G6vd033Lp+fm8vNRqJpqHlYN361covvfuLP3Lp4nG7MxxPk6nMYmVJonRyUj88PD48PpHrF4+QMvld69F4MkZE7IYhJF3ZB5PUu+yhQIOfzhF+VFYeChs+O+bOCfCMJdR3cYTJAi3qq3VZ0AwrdCkzmvGYAlO3UhaVYaQhM6vhdFIDUBlfseEd+/tf8syz527eEo9D77NSafzwa4Zf/PbO276odu5cbTJlfKwxRDIe7ifQMSIArQSn+N0bjmYvvbT8oQ+f/rXfWNjdToxYUE4pgZtI7C4u/ZM3veOFZKrZ6/Y7jBh0Bdm3zVdo4dsfJrDARgDRE1OIGAbApJPSNtRM3YahGfNRyggz0MJLJSSscorVcnV5ZTGXz6nkaCRroBBC7VmAoV1QN3UnioZewUa9qWfegxh5DrsweY6YPEfaniOXFZlxRMn+eHbc6u4c1Yi9tB3W+fgJy/P42pXIoq7UiyCUvku0Xvqte+k5Xv3zHHsvmgN3pBGK+YcjewauKiEFdwqZmFgzbT4Ol3Ss8qqIMUBmxImI7EpRyehEDGHAEXpxQJDVJomFLxFJxSop16jZrF+/dnX/4EAScOoUX7lbXFzUQMUUT07TmdjuTuLZZ/Hj0oq9g8yt24M3PjKtFOUG+twvJX4JcRiygVoxN57L+dvDHpCrIugRCRhulRc1kSABQzAoM6kcwSpIFVLx/eJer/QzP1v9T/95jlLs8I2PHbztLePFRUQ33ITvM7xQZJRKS2EhB4HmdKqYjNftlUtZv5op0IXLSsAApYBWdksaHTZ7K4GjXMmZ7Es2l9GASRsvZCpqK3tdTJHn0lmRwgIZNu4UeIl+uN2MaYKvaFRS1oGPJBZ5mtj3c5IsT5LesiaMz0cP5ZNanS6L/WWOeVkeXBccU2stPLWtimIO/72cLBRAbU6HY6kbFIbBQbY4V/1UbFbMpsvFfKVcqiggzCs49j1JP6jR6ff9MIcGXbLDs2RasQYziQwWKcDTgp7o9vOEGlQl+MTjcjrzNcf7f+7pT53tNLNSW0FAj6QnVzb+z8ff+T8ffuMnLzxwfW2zWSiNTVyAsphgtIlI5Y3lb4QJvNHwM8CuwHW6UO3dd/n47W/b+6K39qqVVLOZa7WRXW/p/uDs9u6lybR0/33tra1uq60GFMGIA2qUwFqjV68dNyVk9BRQ61ig4TZIkBYKCRSkQSwLGompIdnm+NUaTtQQT+5CEqApl1LjiK4TRy6hKrK3Gqtpoyo2N3JawlxuTOqTTca/+sqVL336mdO7+2JTaHZ0+lTtu77t8A/9/sO3vuWwkD/hFQ09uWp1JRHLhDlYAhSGCGpY/PdIaTYuFOrnz99+w2O7Dz6gUXL58FARk0ARAvnBMDGbXitXaxoF8kjdBP8jR4RbBUdcg9GhTXBQbyY1ZkR2XGTx0ETnUliHMTY+qLPkSxjJOzJRSLhjYkonw2Qcx1YM84F/BCAkehP8oAHNuAr1dWQZsdxjdlQ7yyIfDbWk/ZITPqbYHYyabZ4RbnX7bS/twOrJ15gabt9Mdmvf80d/V33Z6Wj3JciPsVK6i2AcQKxAMOdERTjmutgCjcP1UE8MNZHN46gCiSwIFCSeo5BpK4QUSEqYJFT0neT7LeGKgrCZwuvRoF4/uXb96vHJkezgmbNnT585U60spJLhXnosns3N7n8gtrQQOzqKn9Q0Ikjv7GauXk9v745z2UmpONMoVeGLwZqKeYyCeTRPptID2DnWARVdlpAyGiZawc5KMGWLpEnKV4ey+9eu53/1w6X/9F8LP/fzyXpDlabZzNEbH73xvncdnt5qK1pvNOq1Rq1W52O1DAh4f4mcj9ASahLSgj/YJ9chzyHsJczEfArZDIicLhsiPmcDYMlmKe5SttcZE/vbhaVT+VymWCpo0FApKQQvVjV449W+mUKeL1MVWLnKq5558WyaB+zUnvYyIdo0lC8V86olb8M3Svx+SXkNLNtowqrcbk9INJpyH30phFiFvlhlLAeO+gwxMmF4DTK09AnHEBmTJFKrPCXJpUg4Z712OjEr5DLlQg4sSgIqJ81WIRUeTaYC4+ikpk2eYxb3d3BLpVzB363ygEP0YzqbCW3ZmWQpFn9Lq/X+3VtfuX1jo9sW0OpsZ3Hlma2znz53+Vfvf+2H7n/ds5tn6uXKIJObyrZOZb/8pVvCSaJkdcxAcDxKxCaSkrTf7S9vtlAqLFcri5XKwtLy8tmzW6973dYb31B5/PHEF7+t/8hre5WyDG6y0VRT6eFwqVbf2D84dXDYzWYOxP5cXpSWM5djg8CjgcCCFzLaaAHqA0kDBa0bkBPCSStERbiHuMqgQVQenNZIAYJGubZtEJtxB/U8YNU1RhQMWoIRpCAdaajNUxfSCjNI4YDlI/C2Opl8YPv2+65fP11v6PI0lew8/Jr6V37Z8fu/9uRtb5E7HKYzonZyOsvGpY2KgCTfLFRV6DHg9Zb98WAoySZSUBd+AVQ7Fq+l00fF4u7q2tHKSqrfLzUaQiA5m6512v1M5rhYbGeZA9AmlWDqQpxTw3IhuA1kBm3wKAMfwefr4XgikZVaiwTWHZUxhZgMZJWmEJRkjPzmAm1DHgWXHwlvKECW1Z1Iow2Fl49WP1BdO2fbhUNOwSLYOBEM+mOcpz6k1I5DFSF61S7RjJzjpNUh8Gp3B23W/AkdbKOgc2PacHQczGbf87vrm4BHuxpzmAbhH6JYqqBNEEeyuSr0gsg5mTOW0ihHUmPRR9VJ5HLNJULCR8wl172Q52ryG8wcZbj/bD4xkpbkxKY9GbJ6rXbj5vVarVYsFs+dP3fq1FapVInWOKkXRaYbG7H77ovdf1+81YhduxYfjtLXbqav3sjc3k3lC4mzZxKLi0g1T5gAtmfIZHKZr8dPBBaCRaBDKCZxJZEpAyKBkBdp1Au//pHSf/2xwi/8Yv7Dv5E8qaleb331xtd92fb73nV88VxtODjc3dvb2z/YP5Dn4MUEvP6EdyYmZeW9QiUrm14oVioa3RbkLdU1QbLvc0AgBAkCRlARC4oaggo9QuzHY4fDUgQdMpWmq3w5gpCR1arc2JSvRB24FefNZBfLjKKaN+PIkXXm47saAfGdOKZ9udWjkRovsh13ewO5jXqjJccx6DNJp/pSZfxEYK91krgOUaFJbW5cuseZkvSK3Z1kEnOApBCyyazIIWcS8QpuI79YKS8KIH+3ToXEH7mEVpt3ax/XahpyxJMsptB4Ss5f0aKwkv7zDgzcB9CcGo0+cPvGV+3eftvh3mqPt6ooferCAx9+8NFPXnrNk2cuPXv2wu7qeiaVLsiYS4Kkvaa3aaJf2dsE/OK1uBmRZmGhsrhYXV5cXFtdPbW5sbW5sbqyurSwsLKwsMYK14XMqa34Qw/GHn7N5NKF3oVz7VObscOjTLOVGA4Lh4ebOzuVfn97YTG2vrm0siLPnkwlu72uXLQoQK/ulHkW2BORzdAYLi4GquI2gsRiwXhDBvbUgZ+HpEquB9fFGtBidCiyaNiswuGyCoprHtz6CSfoJs6zSdhkOceJRCYWe1uz8Y03b5xr+RUD+VznDY8efeD3tL7mKwaPPhJfXJJ1z8cTkuGSkt/g4shEnjfmRSiOP/oDv+yNQEQ/GpoMur1xX84/1lhZrm9s1ldW5C1y7U6+181Oxuu97iybbpVLvXxW4ssyKcGElGH9UUslSBI2xktCnDlPSJfhg+SQhzgGWmCO7Mss+JI1CbCOGRCMJgM+79rv+j3SXdb6DhVXinJCn3kFE9Z0hlzmAG3gh2laUNAVOTYUsiYa1vP0i64LRmaV473BuNnkY1NyG3Ie8hyM1N2aE4EkTJPvmc0++Ce+293dm/TqZ6t2r8z12Ls5ToFM/CvpQIfBkkKXwEC4EXAHecgQhJKrYp7LcoVYiT+soku4cdqHZlSTv2ahjJS0kGJtFX7dzY7jU0Uvw1pdnuNmo9Eqlctnz57bWN8sFMsaD9CQiokV4sjCQvyhh+OlfOzpp2IHfFsi0e5mX7qRP66nszkP85OzbJY1EEzhsqlqCE+EoRMxpuMBowYAxpSZmVi820vf3i7+xseq/+4/FD704eTBIZ3GYt2NtVtf9aVXvvMDvdObCmCax7V9vMZBrV6XqqixYOWFkD/6XQo37aVm8oIaBqRTafVkUacoJDRp9COIOXPyr6hqX8EMviK58XDEZ1OlnQq11cJIsu8liTIFY/nbvt8bPeR1OryPKwRYXuxFW+AMI+VxZKOrZWJ8fOt4rAbVqDwHL/zoaMDREuU7nZ4aEDoCFIKhM7DU0FpVOHGOsOAQOdE1NqfQnXYc+BpUBhg22ZtcKslTuNXSymJlebFaLiiMkOegmnpudu056g3fM8jy4WFZqfA0ACZGEbyuYIXX+v2vv3XjD1x5dqvbyXjhciebe2Hz9H9987s/ffHBg8XVQS4vYcjFZhmWQYjIDjBtBQS1UEqmEtlstlIuLS1U11aX5CY219c219c31tc3NzhYXV6Wq83nBWFCtO53O6NuNzUe5YqFzMXzk8ceaTz6ul6zlby9nWu1ocBksnZ4lEhnk6dP506d0ghRUXmz1ZQtldGGmqaqiGYKwXyLgmgJ0WgB5XGOBVagQlPA1ZhDZyomowRLVJl/tWBvCFayuGGo7QkgyuA56JZ/BlbsYQVrhKQayVEqWZrNvmXn9sONWsYCM7p8sfHt39r+mq9MrSwXstkyz18Wc8V8IUyFor+EfnLGcj1gIKPO0xgiTLfdJuCWIqsPuWTUPZ2Sz04WCgdnz+1ubs7G443t28nxuDzg0ZlOuXR9eWUUi0vUkTkPGgDQkZ/QtKAJKNhm/ddvYsqDwzqhoBCPKGYiQDCoohxbfirI7TBn6NdP8fYpCT0QixbwISVSRVaIhFTQBLLNCAPh5tR3O/BQiWwqxfePpdt0qg4To8lM3uKk0a6z+qDX7g1HAl8w2KObm+YFKgQPf5d5jjDmQGRMGlJABVkMp1wMB/pTQuR0Xb47pHBxnswnc87thMSFeRHq0iKN6rqHmRI2iR2fz9JIAlDUNnzDVMpTH5/Ur9+82Wx3KpWF06fPrK5tFAolbg8EUAGWeSgYsbQQG41jH/9EbL7cJbGzm/3lX8t85qmYwvWlxVmxEFeg6gVXrquuUE0CGR0AFoDxH4kNb01L1Jq5TzxR/U8/uvCf/nv6+k03TBosLux8yTuf/0PflZrMUuOZTHS705PPaDSaMtlCjpsowi8dzxfyCwuLYW0VZiubYckv3yNJIWg8pir1NcGMD+gH7ylisgSH7lREqsR0TFB4jYQYd2B1VESOgYXtdg/yKgr55EtUGn1DmyivalSlAgGndEiOTF5DmyImMUfleVvkYNgfDXv9Ydsvc2wz5cZqNFhvZxhYauOkE8GN8ggvgRmAh24kiipFp54DVC/ei3cMfYL2JBOxbCpezmeWFyvrKwuLVcEjynjMlIjJGTY73cN6o9bqiLGJVNbhhr8RneS2AcHtkO8VlieTtx7u/4nPPuH+SLVi6eP3vebfvf19u5UFSQwjDBgPPfD9EIRHRyU/ycQsk5bPSIoYcl0ba8ub6ytbG2tba2trS0t8vZ7gOs8XvhSTCn4TWn42egn/aDgZDeKTcUlmMZtrXTzfabUTN2/lecEw6dze7sJsOtjc6lYWJCHHJyedblcsk70SzTTkFAGxIVDmZfJB4LsSoq6dhhlBbskDC+2RYihrclNTl2gLqzcjlPa8fhCreeCuamIYFZVgoddE8Tbl5dHw67Zvn+p1xeVZpTJ697unH3h/5vy5QjKp4V4mlxXPIqkaQz35NAyrGZPlARAWpKhNa7ufPM9oqJ3nZVba53OZbE66kZKkFQqNpeVCo7G8v5eYTIoakaSyz66f7sZTfkOpBJUVTPg/ixZTerLWTiYUKM5iSaYbSXKSFpuIivzzY+yiaj7RVZX0BKf4qOBKyMT6A41FGJ8Fg4h1UmE35dZECxrHf9hPizh2HgmJhPwnKEloIWlsOJkoNKi12g2/h7ijYY7a5J4NlKfV0Kwb1c/3/PHfXZ5j50XRLxIiklAJsiQCmdwQx/R3Kf4CrqbOXYyBBuE6+coWgTk0o5xDBp1Z9HWNcmqfgWEqyWNGOXmOVIZ8zIVUQ0Zv1B+Mjg6Prt+4KRMm43v6zNnV1bVCvqg6ahFYaYywSC3Gy9XYa+6PnT0T++yTsQbP5ZFkmA6Psh//ZOapZyRQs/W1+MpyPJPBNYntMB9OIpIyYIyL0V++miYFGI7yTzxZ/lf/rvLD/z77W5+O93kULqRZInn7fe+5+h3fnBIwCV5PztMPPd73KdehY7VGWEyQxVdLFxcXy6WSLWxCqHIbO58X2iLyZDQZ8hoUIkPRTJ0jlCHKhPymmH54LiHQDcRRW7yA1BYF1gXtpQQy//ph+DHGI8EKpBQOiNTqgjK+pyKMg+eQRZRiqxeCd/ufwYhv7vd6fI6p1ew0220FZepN7Xgi2FGYPDsA8BC3mIw6Q5cowQ6rOoIBzDyYqUO5F69EBRhm2KycstrZpEaMybWlytpytZzPptHASVxMTil8m9TbHXmOertHb/G0WCWAc+ExDo+95F3U4msa9d/z4gtb7bb6U6rnC7/02sf+4zu+dKJYgRWwihlUw7Bzr1T/uI3EbCppUp8aeVUqxZWlxa3NtTOnNjbWVleXFhcqfn+661FTuHH7g6fONOCAa+KMKA7ZeN5FpeTSykuLndc+tLO22t3ZW/EgWGnx9u1CrX68srITTx4dHXd5hTOPHUA5KRzJEW3EX3MacVCyZATF8AQhnVKEKEAAqYbaoIJIbvKrmjaxihu/vI+PpYG+A05VIaK+jIrgx+KTxBBG+vHqePSW2sm7Dg/KvK8pNnrH20d/+LtTb32z3IZQE8fgrtvhToMO7IqVlImE+yE+r2hkEUepUqks8jlMPr+Ykf9yV4xK4xJdjSxGudzR6TP3feITWT+YNUukmvnCrXy5PZBnFmPneDvMtEa4R+EsbHQutOxMdBaUhcNABhwt04B0R4r0J7QAca1nalvxlWSo0xuHF2ELE5FKV3FUiWgw6upqEN0Rn5j7AyrR1l8TYZJ4lpiJfkDAi1J6g4YCr/6gNvccgjYos+mv38icKvPP/O66z3G4cwUJcPIP9AIhZ4pyHCIPRhKULa1WD+gakkUBzoWkX534zE0FbnGoQrrqTNpzA8G0Ygcy2XwimYE7Kk0xFsz1ur39w8Pr12/JhC0tr5w+i+fIF4uqGfoyj9UUfdJ1Nje7fGn2FV8Re9Mb6WJ7O+YVfgowk0fH2c8+XfjJn83/+E+mP/Th1G99Ov2pT6c//ZnU08+mnnsh+blnU596Iv2xT6R/42O5X/iV0n/7ifIP/0jhh38k95M/m37qc4l6ne7E40ym/rqHd977nmvf9o2H73nXbGU1nc5KwKTNskO9fr/JCz+bGpyLdoz8nbK5XLVaVcwlEZbulYrFcrnIY25pluTa4I8VLZmqCJXJRXSjJLMkV8DNPdk66aopq3yd4iKYpWaKOmTqwDtMW7gLQk7wMXCSI5WjG/GNN6em5DbKZd4uKORsD3nriGqH+xwa6mkQJeehMQxsmfPZQFpcgmMyQw2BVQOrpxP2bNGBCvOhUB0IDZgWWIbCx+Q5yoXMYqVYVWDv96tixliWE+8qemi0Dk4azU5fsDva8JRHKqmmmaNTm6nUa2snX/fiC1+0fdsAxhr5/C+97vUffu0jg3xBLRFsm0DaBIxi4mI+u1AuLi8vbK6vnj2zdeHc6XPnTp05vXl6a219dWmhIn/BvL08M0ghxkbCIz8mX4YD0VYYgL7vhXHPlW+Ywi9hmCuXCxcuTl772ubiYuHZ51JeOF45PMhvbz+fLxxNZ6MZDwvZ9EMh6ZFoofPgjyGfiRpJtncUJBcia3NSCdQFnKFm9COisteJGuQbwKzHnTcUiuDx3IML2s1r6yeSa8PBe06OXtts5ITh5cuTb/qmxHu/NL28nAqF+QMoHH/Y5jmYWetC6FxnnhpmHBOepnDnthuyuuo7LDNKpSbJ5PLVl0q1Wmo8Ts1m3Uzu6aWNzoz3D3nmDrFTTSkFsqV/MHBrLLuSGHCRNTBACCRGEuIYDsMXSMfll/8oFpXWEErdocXio4aSnXanJbnvtHWqujJyGrM57Ji3FYaqrHJOKoTJpZPc5TBrJGEKBVv9UbM74NtwvX5XYQYShKMT/oaDNsRo2B+P/67zHC9ob+75HJo4mcSmqLLC9YBsRLVA9Shx4osQQgXn/HHoZB0I81dU0S/X+dcZ3FB4EhZWpTM5Dal1RZ24GwK5bq8vz3Hr1m0NKFfX1s6eObu8spzL5d0+O/2oOe2D/dLRLF+IbW7Gzp2NPfq62FvfGDt7Ss4jvrcvpUx0uslaPbm9k7xxM3Xlaupzz2aefDr9mSfTT3w2/ckncCRPfCbz2aezTz+Tee5K6ur1xOFRvNGM2/eMisXDt73l5je///hd72w+/mjv/suThSqKjqpjLWQ32u32yUmtXq/LsEjK0h50CLUi34QoK3IVjLJ4pXIh3PPgbSu8EF2egQFHoKYohHX3ht6zh1aoD+gR5hEwyzP4JSsiL6TAxOFGcC+Sfm54BE9DZTUeprMFrU7xZtDLH7YrFyuGTXwaaqjhmR+ZwMFgrFF2vd7U5ocPxjTkFPGIFJkDcsxV8wIc2PED+D4M8jMvoFpGCmw9EMmm+eLQYkV00mjMy8CSLNEez2Kd3tDf82l2ukNMkKiqEaHqzOQ7x0MW488eqZ187dUrb7t9M43rin329OmffN3rP3bx8kmxxHiQuRRGK6qWz2UXFxdOn968eOHspUvnLl86f+HCGY0w/BA938orFnN5XjYmIyHSioiiMNwR1CKffetIhA62HYJyCeyEiPKhYa8r7nAHvlpNb21NTp/qxhOlZ59LeIF4rtkcTcafW98cJmQn1R78D+qgltwsJxgZ+oTEeHmdRkQlVyX8jzw4k3TnQCkqqwSUE9ohvPM/dZUt3MBCxzSEc6WPfjJ1etD/isP9c11eXDh55ztnX/e18QcfVAGiFRNEWAvlwH8D4TacpIiQQ4k2lXATwAx5yIkCTXyk2OJGeHXVrHL71tLOdqbfz8j9ptIfP32xnUhJoo2vEvUjz+Gc0LoiCeU60YX+AYFrPuHQJ8qErnfAdH1oyyXOoA/fH+RYGMp5DHlXab/PYzcoeFAfRhvSHYeEqsGblcOYg7fN4zyYQ+FBd41gGt3ecb3FF8jVjETGFAmbYZkDTu/3eMzhMPzVJDODv7sTVAzYfH56ZR6Vo4SJipJILNlCe2k1uh4l69orO5MdiVpF+SwWUZrLHLMxqiSHr4GJzK5YFqCL4LbSOtEACE3GMYXwi0uzx98y/c5vm37Pn5z8uQ9O/vgfnr79i2bVSiga7/YSBwfJ29uJ6zeTL17VmCOt7cpL6es307d3kofH8fBmBafO2TMHX/y2G9/ygVsf+Pq9L39v/bFHBlubcdmvEM5LuhVPoPE6lsgp0ldgnCoUihpnLCwsarCeLxQFtkjD7YdRmKAQEvo3DlAcJQykxxJItKBdcIlh6C/UfftRSDqKjMYTpqdq32GCaRwogze13XHURutKDDhQXsbhqueO50eqplbHmDKaEl7MXoV7Kb6qzV6Nf+2xNIEX6LT6jnyY8nSFi1GnrmnmYFa4Is4GtyGEORbFWGLPm055AbUsk7r0J6q8HjlIhppN8gGeVEr4ahzGGn3JyOpk/KU3rr3t1s2cIE8k9hcWf+VNb/nkI6+vr6woDGTx0XQsz5HLpqvV4vra0oXzp17z4OWHH37goYceuP++i2fPbi0vV/MaYaTiKu/QX5AGmxWAFYV0Aq81JNMm4kAv5DMwUXvVIWLty9h0uy3Zi2az326L7rlLFwff9i2dRx6ZgnUsPx69/sbVpW4nzZSnPXigJvThCKrN+cXhnDtKJqWSi5gjrsUWkXieXj6ioVCXPQduxmLiUj4FGVl1CViS8K0yHqUCN1dWtcWzWcJAKiFgyp63zxlZagQqeYTArxiF3KlBJZQ2eAzGKPOUIILRyJEAKp0Zl8szi7dScdBn4SNpjjI48Kt+X0btDhD+v5PvksbUyWAHVEHBeSQXiMihH4MfdaniUgHpsnxHvdE8PDrZOzja2z868jc25EmowYMy2CIoYHemqkmCxXAbNa4WFIT1e/3wCk6zVIWxGQAS+ja5DM69TMjl/19J6ASM5rIaqGq2+SzgOMc0YgnssETZeMxj20jCQgpHoSjVacy5USm68DWdeEceVHXLTNZL+HAbUm5UGUiiNkLheRdRUq6s6qjL94XPnJ18+7eM/v7fHv/lvzD9jm+dvvMdswcfmG1uzMqlWS57R1ijJNZmMtNScby81D99qv3AfUfv+KLt93/t1T/6B29/17d2H3mdSs8Gg4k2mY/wcBkJFdGPrLmjJA0sMvIamxtbZ8+ePX369MrKSrFYUinFlzLFKhU6A1cTxTThTPQwIcAPfooElmjZM+1djHJzbKHA/7K/68DAhTSXUHYRCfVPq/ML/pE7kuew8wg+UcGSTDcFtMNtBP64+QgK6kYHIQuoo5ajxn0hFHfN4FnCcQQHwzO0jk/vJeU5FId7PKWS0sMQdAfvJRCkqVxJZdJLmdSbDw/esLOd9XRQv1h88s1v2X/D44tbW5uVcimfwxPEJpl0cmmxfHpr/fzZU+fObG6ur7CASyOd2ITVUe1Gt9McDnsay4GW/aZ+CC9t9kDWQXrwqUFsBbVGljg8P4cEbBBHKCdUvdfrtZqtbrutaoX77+984P2DSxdNgdhKp/PGG1dL/T5PPXsyR1VpVdfAUWSJqOxjDjj2Hf1IQtxXVOr/JVHHbLY5ZKd9xA5f88U5f0hB1Lj/K4ccxXReSgCrYFHkCmhpXg+4oYfdjHLdE0Uoh1Lo3K5DWVSKerVn1I45h5DmqCqNFBq4MMoBzvbi86oqB+oIgUlAhungs4Cbm3Hh6NgVglp9fnIZXXRH2C/KaQNftadgr9HsHB3XDnj4v1arNxQWdFhwP5CShF7oRx1YPZQMBsySGjGkZOgfFaIPyZALgA5oRpfuYUJFfifJpHvFpp2QQlrm6c41/7HNs0UnODhPDoTmWaEc5Z2UFwTsjvulsi+paKA3h7oKLiJ9iH3FVQmeRxySwdCY+yapFm3MK4fkTFVl2pK3ocVyudj73jP53/7++L//x9G//KfDP/6Hh1/15eMvfsfkDY9NLpyfrixNV5bH584MH3pw8ObHu+9998k3v3/7g3/syvf99Rf+xl85+OqvHG9tsRSE+43SI0DSvwNSoigrioRMcQpmF9zjitLyy6urZ8+ev3Tp0vlz5+Q88rm8ZJJ4XiImsiREKlHApxDMnldyhVmihSBW0kRdDUYrXBN6uhB009SNqA0saCdqHihgUvgqFEWnAycozkHog1yVMB9neAv9qTeLONBiQnWRWmwGnU5pSQjNvf9dyc3a2OvHAEaVfVGXvQ9wBjB1gHtQ5mzGjLOfMBNJuf8pDXZjYKwMUUzEzmZThXJxoVq+HI991fPPLnfaamWaSBxubD79VV+9dubM+Y2N9dXVYqEgi5uMzSrlwunNtUvnz8hzLC9XNAIc9FuNxtHx0d7J0X6rXld0yCfYiSMZdghmbYFmwKhenUxM4IemMRVlBSc2hj+LgkSUuf6YBpe9fk/jj8Ggn4zPRt/4jf0vfueElQix5HT6dc88daFR45lAYSJDqQadoC/HnEYkhl93hG6+N0fm6fPIHyXlBpKLGYJKsiHIYTSY6ZI56aRTzKbVUVwZJVP1bG6MP4tpaJ44PIyPRnEvuwoomij83QWjE1yFXaxr9QZRmN/xuMMQqBD/0aaW7DrS6Vyvm3TUJY63SxUFX9AhgsrzjeoKcYqEz9QiAYfbpP+70p0Md6UagWVOBtubMXBr2CYpNRSWTipHhZHAyTSuYE8jjXZ30Gi2j08aGoIcHp4cn9RbrY4URIgpflBH4+mEqUxPO0SaGlqxDOncCm5/FzrUJQm9KBZBe88SnH5VSUR/xRYS2Vw1aneOhSop0Nk1QdiaZX6SY7mxVFHS66spQxZSRrpT0fVoR78WKmJshDkUpwVC3jHLhERuSRdP0vF1DWABKjdpyGCEDl6RbNYRXLWI1Mw0vJil0rNqdfrYo9Pv/gOT7//bw3/2g/1/+686P/5fmj/3P2s//WO1//p/13/4X9b/0Q/U/9pfav/+7xq+653JixezCwvJfE6tT3kwAq8gKUl79ogwymBYkFFp2xYeueh0u41mU3a3WCqtrK6vbWwWikVd7/YVrHSH3DNAY7QXlApvpDFj37pQdZyHWmMDP+mNpFCXuHNN22N1Nica1DRh7ZAFC8zyeRDRkDx5qMKqoBKGlQK6EAyBKBdAjxbyzoWeFhV/0q430xQNNqN0GZdO35BaG8XND4oYNChDCXBi0zFlqAtcXGHjyE0NhyLRqKcRHc/cJ2eJdCyRmsw0/qALXqjMkqr0QrW0eWr9/LlTD64uPt7rrLWa4q96311Y/OR997dT6dR0mk+ny6XCUrWs0QU+49yps2fWV1cqhXxyOuw2a/uHe7cPdm8d7e8068fTST+fSebVfkpGj1VnmH/hECAEdrGGpDMIYRHWLzdBLLTcrRN02axsJCybcOu+p8GMFzUPer3RdLzzbd98+9u/rVfIi5aV4eBrX3jm4UZNw1NMrPmofMurfuGbKDWnH24cliId8mEilul4R+8gNFQlN0oRSVUJ7pGIoE1wggHYFkUsFBNq4dZYQqOlVOp2udJnGBBLfPxjiY99dHZSm8aEF22GCm7HIAhi2U2N3SUAFhZH9oE+lhoKeUNIQNObyuJm0aFMJpHJLF+/nvZn/DuF/MnySiKbo7yTxYiluaEdt6WCtGyDEkgWsris5hEq/VBPWfJAaiI0NPdGpoyx8AkFMUCUUKuOWfEfimaS6Xgyq427F4NJrdHePTi+tbN3e2fv8PC43e4qNFVVyMtTqwpTeck0s9LcFOfVJkJS12mQWQreFweU6i+iJpSh+3uXXn33gP3yFmW+nAIzPi+5oDE2xbXzr2uLN4HXLhdyyLI3QA4wXWFzpmiI09A/gYzrqwQF3cUdYxqLKSzhZdp8aknER+r15x6ihK8JYCmhbvQRmtZF6cp0xBQ+ypFKTyvV2dr6dHNzurU1PXs2dvFi4vLl+IWLMR2f2pqtrc0WFhPFUiqTxYAYLW1gAaQO4MiOEw4hpPqHgsaZ5RWddufWrdsvvPji1WvXDw6P/KVrv5FUcjZi/ajkCYhNyoCqNnIChbh/qEZlsfhRhhRMm/IpipbjVek1oI7UYhBcywfmR6CzugsYYJmijWI6FRbCRr82HDSqiqi0qpiI4G3FpJyHfKKAGtQFLKhT6CIkH9OF6RGIArOcF3oGXUYWvmsd1wBCPmI2caw3lbXlgRK+ngIOdpl83kfaqL4rpdLSYlVDibNnT124dP7SxXP3V0qXD/fvvK12p1z+lbWN7WvXb7x0dfvGjU6jUS0VHrh04eGH7pebKeUz40G70zruderTUT8xG6bifE4qK58R3tee5cVSRI/AToKensBgm8y46YL15tYL5BPaKYXWzGsLd53O2edJP9Y9sG5iqEFHv8c7lleWd772q6998zcFaN+4e/vR4/3F0TBQRdSB2moTekcUhZ6hRXYQF7/GIIzu5tdId4u/xQAQ2fz0h/44C/lUMrTc1opue7txBCQ3mZzk8h89dfqwWBKX40fHiR/78cR//o+xw71ZJq9a4qqaQ50RBERZwgwd5HLDMNpJvQEe4q1eaVnKTnEjxYFSIjEtFNP9/oWf/ZnFG9eTXoqyu7b5xKNvGhdLGil6OGf9NexqM+AKtIYYAqjt+WouXbuLDBxHgjjPpAn/4PJRWhUIrYWxszB20KM/Fg0H7jMxKhcyi6cmsaTUtz+cdnujVrvXbHY6HZZWy60LJ9koWYx4KqtWFO/6VQwSlojy+heUAW+RTn2H2UfwAZt7mV615wiU/fzN/2YDB4Ehd2HGoQv6z8SfJ1OAzcXFB+3mRIE5XPJidFHQ8idyW/4i0r1cgZahtZIEW0QWtXlhiB8A1MUgmtRxh/NkuOAUx26NNlU2hLwWP50gNNGmgsCBCihJTnWIeri+CquyrovZTMUSPqCu0SWrIA1IEW0ag/9QC+rqpFa7fuPWlSsv3bhx8/DouN5sNtttLKAflZKQqWIIZIECypYxt+sAAP/0SURBVAAEXTDxHeEo3LlqVO4k5VjZSYAByiEZ4UAOH95JOlSt0EygrxqlrJNO6cvQ6FjKLVBUAuNNO+AnF8NNet/9c5XQqpLZ6ORDzkIf9CIeRZ2ShZZjtHwQHl6jEVPNyuyH3NFoKZy0jpvR2qSZ47GoUiwVqtXy8soi2xqv+F1NJpf39uX31EUnm91ZWNzN5brNZqvRaDea09GwlM+ur/JM32K1nEuLrOPYdCRvUcxl+QRpMSd3kgvuwsBou0uLANnwAWAQH+jrebjALY0YeHou3OeQsJjEICsMLemqhfOQTZxNedr6wQcmb/uiUaEYSPRg7eRis65y0RhNjZsY0g+6dgbl1B39YUdtejk1RaN0B0hv80SemzQYUZ4y5kmEthQpl1N3LjRmo0TioFQ+WFwae24t/vTTiZ/+mcSTT+LjxX0bPsAxPDoIJ3YK3BkGYjryFmA0firISE6lkDARMTEtV5Kj0cqnPnnhp38q12yq/265cv3S/Qer61P5IYPq2mhqSKZwwIuelHzqa+QqqQxYBcQ4n1/gyOWiXx8oRe1YCVCo+QX9S7uQxslMYedI4c2MdVNyJApm5RQGvAtLJHRTDKIII5LpTDyRlq/0OxYdjmF9gttwusM4dUDFe5/ukvnfXjKFjLVSxGPvIWbENl+YoxqSzqJiQTJ8lfLae8e505wHSroehpRkQOqQq4QOhCouHqQDxovgxNfcoZ2J4MF447EJuFTXTiaq6kSjoWmacVZI7sYiHrrjevAKBL+SDt8O4aEKpEM8plFbM9ohjqRSlGjZBoSFJDQqLVBS/liJNf7EFTJ8J8e127e3rykEvnlzb49Xkig8ER4Zf21NUFm4AxaYozmC3B5UP7oY3IOEMwwI3G9AxACSlBUwVR7mjEsRqL4YiqERak/RJy2wuQA9uyVdNLVDBASjnEP/NGGU5DcMnq1D6NZ9hha8keE8HdKvi5Gv5HzBR236RV5lUJj6Ej+wskSp6ghDrG7vjD94coIxRyKfzxaLeW25HO85y2Yz+cm4tLMbPMdetXpzZTWdTOYz6WI2V5Jj8OPxKs8LH7OpXD5dLOYq5dJCtbzEo2mVUrGQ87vlNeDiZS2DwSi8whamyMRhCgWzkAhuQ1B7iR9fzEvzrg0F2hhC0EIU+BEG2Eht3BKLSSJ4hc5opJbymUx1aaF87uz49CmeLovF7j85evDkkGfH1ZMFW30gE1Ey7+bUgzjzlpVMwnm6U26eXDUUwTHBfcty1BIcInijiygPRtGMvVYskznZ2hrgEUnxp56K/+zPxQ8PEqlCIleKO+4JUQFt0qASpLBToDU6CNn0JXpaSew4+M1mpgsLmXZr9Td+/exP/kTl2lU+KRiL3br8wLUHHhpqRB78tChPREFIpj9UVtk6QorULOipTITZfIfr8J+xcTKcOmYfpVA8tMMvO2UHQjlLkApq6bm0YhR9FeqOF5FIApYkQuKa5MMqSVkOAUc9P5yoa2pJm70LMwqBNO7bHbh3EX7e4T1Lr9pz3EmgEmhqnAJDwBo2Occo2uI6ubSKqUt6taD4N9AiOqUxUVessBTQkklEfTfLqTd2ZIRfZFJ1GPIrWZNlVTMadHBzQey0gt5RobCFBFBfMFmGEeyg6qEeGToSloiFAzMVDY3qQGcEHQbG0xQOMCjgtgDA4aAhUGG8HHdDKKNSGq4eHR9fv3nzuedeuHr12uHBoXIwwZmM9vTiRNnQqeAioIsGPaFdJVEPI+7bs67h5AJchcAMjAJAEWahPldDIqDXPpA6MANETEMdAPBd5VUADYr0wGQKVpReaUOVjeNdVp/23Ijb0T4kVzdqNEAbKXsL+4xpkkdwZ3zbXQfJhCijKF6lhS/j/cGALwH2eoreeOaDVfMSgxSBfjqZnYwLzUamxcsChsnk1dW1m+vri+m0xiLra6tbGxub6+vLS4ulQiGXyeT9CveFamVpsaq9HEo+l+dVSx5JCTohIOesGNHL94UWqJI5HA/64+GACUJzICKgHLncGu9l6nTbvPqIxf/ychJY8cr4K3xXKDL2/Sk+lyJZ45GxhYXRax6cyTjGYuVu51yzUZzylUDYEEhr6sNXd8YpjksXEG62QOGIA3cSBQLftA8sCoLItfllMgKPvMEVi4wDChfzDfxEOt148MH+hfOzNE4idngkz5H4qZ9JPP98vM6LPmPZXCydcaWQ3JrZbAcScd0So2TIdaZBTL4Qz+U0Ks+eHK/82q+e/dH/tvrJT7pMrLO6/tLrXr976jQGA2J7CGDTEQqYOsYqoIGmWPgMN/BHKXQYKsyr3UkhMzqcXwJ/0svelAxkVjop0EV7dStvIRMgT0AcN0YjgUVXDYaMgy5hImiJAEKN0JrLkMMp51xWu5DH2qfMe5owN68qReIjsLHtZlIgmnCR1WaoNdYBxsGbuUhRZUIPU1715+Rh46oPAutCBk4A26dL9MoWriEG7tcybtoGEaSENEa6LG1UqEGkl80lE6nQCfXdvVJUmiO1ALcRXHcDvxlaOAGy+RQ1cKcXzl/RZjhXAjhrLY1F2WraHTCjpCz1oTIilepJHiQ5zG8ORiqlmu12b3fn4IXnX3zxyovHR8cqz1tFM1kEye3Qm9FXogX9GwQ5SBXL+Z6wHCbzKXZySobChYUrNz/UqpqwVYtqRy5BB8I75BMvcSRGYMjEDmq7WahmOVaL0MnDa1RJ10lME6q1OZi05qAKWnPO2Ih7rpDIDLWLo1VW1ERrcsyXOF89EchyHqn4VD4jLWPCC8xjivyFrKy88FVtZnj8Ga5Go9lqNcfDPi8jmU3SyVg2kypVK4vFwnK3s3jzFtjGYrXl5Zvnzre2ttYrpVObG6dPb5w+tXFqY319hQf8/IAh3wcuFXMF3jyVNiwxjW40GimXKgvlhUqxUsiqd7+weZZQmDAajDvtfqPZbrXava5GJPIf426n26w3aye1k+Pjo6PD3d29m7du37hx8/qNG7dv3z48PGw1WxIAqA17InkUQf3iZK/nLhYGjz4SCxY5FquMRhtDPuLNLdXgYJxvEloeLIRiSiSJIj9sZNOvJYJSjraQ1mini0qcMZKDszSpbP14mIf8BFfOmIeGLQaMFDS6TSY6jz7a/6Zvmr7+9bFigcLPPR///h+If+/fSPyX/5p44UpiMGQAkcwk01kNQbCeSABsB2+kKTLr1NU4laGqykzjg36qVis9/fTWv/13Z37kRxaeesol4u219d/8wLe8+MhjvVgCy2N7IfssiNUggEV4BsRpF8y5hHGyvhsG/gPZCcJCDqBF5edJZ8oxnaGRKCNzgS2MpjJ0oH5ML7XGMMmZEN5mhEeOBn5VXb3Zrjc7Hb50TKg1VNBjBZJfsY8ZCxhPs/M9NHUlSEQdtIKO7kB3L1MQuVeRhIcnRIDe9MPHG5NA6Ii6JiDXtZf9CH4iZIaEuQgbQouXoB07A8u+k2UqUCoq/DI7XYz+kA96BAIaE91FfBWTAVNwaGJb6qOkFryRFdpzA27El8iwDirRpBMAAB8AcxISoJENAi5lNUVmxWSSLQEGMSiFGsQUOnKIbqQgLoo7BLPkSoIrPxdXZMo9jlZXVMn6LbnMtmBT5QkiiDC2KAr6Iih0SQ6mUi5Xq1UZPVXBa3KrUH2CFP+Bbj4xEtHQzoAwvAClqLDxFB3RRgyMKsoVOb7P8FlqnqNAzVRY1ST0SiqD+jOTL8+V8RyaThkw5fP5Ih8BKSlsl0dHq6SmHrWriiivfnA/QkydBxJBOrUq780n9hRwZzOJbCqRTsiX+FXVcV4VxiCABv0eMO4x8pb6MU/eUVEN66Iosrq+ura8uDIalXd3BfMklTo5fz7x4P3nLp6/79KFy5cuXDh39vTW5urKkp/o4CNeXtKN9FguTHVmJtV7KpfOVUqVxYXl5YXllaVVNVwsVuLxlMYZGvBgEvz1c+yFos6RBkMDL3QbdXvdWr12eHCwv793cHBwcnzSbvOyCuhvKYUqzO/xvaxOj6FJr9MeppKTSxfFAAGilJ9Nl6bjFO8FwKXLgwi6IFdAK/FjFYlkhXNdgqoWT6UgDE5GzFtQgyAhiKnPRXpkw1ZXwsAdfgsGSIVOxH1iIeqpO279lIrjr/va8T//p7M/9admZ89KvGJXr8X/508l/s73p//0n8t83/enf/4XUvV6IrcQz1fj+VyMGRu5ZFaPRC0KaoUm2Wy8VIwtcEuj+OGPrf3dHzjzwT+79Xf+/sqP/4/8jRvAF4uNc/nPfOfve+n1b2hkcoQ1SCviqk0gGhvwQHa9odHRrRNCEUQXAROF2JBbhNKhTcj03hyMyORGOXAViACJlGuw2eR1okw6VBOogAq7a3uOWLc/OKzVbu/t7xwcnjRaiIny/fiqP28zaHc77V5PBgGqulWDBlBwitZRNiN4L9Or9hxKyIqtjI6NDTwKiRzRNvBMLGRKhBXuYgrZr0hRBg0h0hZtmuWSGReYGgq6T3Y+Jol39OUCoZB5JgHCcSjYxEuL5io3b8RVQ23Sy0dOd11TsyiFjtwnO/fNLwCyD78+BnKrl/sx5IhWSADKT5To4k4OkIaZDux00Aj8jIooT1VldfOZHN9YSvOeA2I9RDbqXq0ZX0WdfHovqwFHvlDg3aKFXKGgAZd8J025/B0IfAbVfS+O8bOITwHrDMBjO1yGxVBWFv2rw3kT+g0cAn1OTWDXDy5Bh+FctleuosCH23llfIUk3yYHV1ZAXygqX1defgewIDFQgMUENZ0ZEvsPlvXIgk1GXvAmd8JTde5Txla+ikV0kbHDCs/EfI2/FqrVzY2N9Y2NxUqlOJmkG3xZiyU4Wxvr91166L5Lly9dPLW1sbaysrDAi8KgNDQwC9UiLYGmCICA2g4F1miExyfD/b0J4ZHL5AHC36zmy4v5Akt2w7wWzpU7T/geu/lMOiOsIQsOtajCQsLURYC0ibMaO8sR9ns9niCtlB3YktKzaWGqsRSLI6A2xMfKyOHoGHKRwxVbG7KU9EMDlh7lGTdXBVUja9GiAzD2eDGk+a9l3KJDB64pmjjkUwMCRmZytrg4ff2jsT/9J+J/8c/FHrgfqnW78dvbiY9+PPkj/yn1d38g/cE/m/5rfzn9X/5z6pkrycEwocF0oThbWp2trM+q1ZgCjtksv7tX+rlfrP6L/2vhb//A4v/+zys/8/P5Jz6TffFFjTzCvY3mAw8+86e/Z+eNb25nsvLIIu4cyYCbNh0ArDOMFL9cCGc6AIOwQSuoFZ3NWX+nmFu8k4Q09FFfqI1OVITaLDJW4bugoMVQBRKLO9zYmCkYOD6pHx6fnGh03AkTlkxkyedJ+FkWKBUATVRSUoHxxCZEbUUKqU7vaXr17626/XyA2rR1MibQMKKiUYJ0wtE8sWaLZLoAg0KVUMokDlUDtX3VjWvv5oIl1UWTTLRkKMFLq9LZJN8DD8ZUDJPVGXTajcPD493d3V6vt7K6dubsmYXFBZV2IwaKRtwYR84gcRCAIUXQaAvgBEcJ/L5Imv86Sak8fuDYdoab5i4MxFEKddkpTzVkR1qtzsHh0eHhkRfqsWQ24CjLpx/5C5nYrVNbZ86cXl1dlTtQZXUzdooMPnpNqxijTJoPePhGuuirK+pC1idCR7AZZkYRHGMKBAyQCea57aALoxPajSo5S5dkHAr5HF8DzGZUVs2LzpJ8BtrTmQbfzWan1eLlPQq6VZ9HFmSJudXJkcYHTKYR0Tus99QaPzqXs5OD8cdsmW1TLVtwBYGoDmIDzcUJ3/CIpf1d20qppBqCiiKppO8hg4661qmM+vLykkYbSsXFpfRonH3y6dwv/Eq80ZwVCpOv/sr8u965fOrUQpE3xnvFk6fiLJuoulnmpCOma6CBCKKLlkL1K8KblLz2uNcbQIzx0ORl7UOv3/enzhttjR87HQ2GxLwMgBXlOv2mmap8qeCUE/JwEv7DhHBs20ESU8fj6n//sYQfX6hnMs+VSi9msv3olQSJGcUjm65qSjpzCyYHehcxd37dOPmqW4iuOlOH0AAQyHKZMGRGQD2Mojf1SXFlS7cE4NLiwsWLF8+eO1vSWKG6HNvYiC0t0IrAazbjo2G83Yrv7cWv3Ug882zixauJ555PfubJ5Mc/kfzIR1Mf/3jqYx9N/+qH0x/+9cyv/0b2V38t98sfynzkY5nPPJm5cSPR7YV5i/HSUuuR1x+9450773nvrbe+/Sger9UavU5PpBb9O13RuMviCAGOtChFe6PjcYbRRb2gtP0NZcDVBFBBkAqko5LPVCQ0RIb20CAkv3AYUcFH6BxFkTRYf7Wpnr2aRw8UivkmOLPhASqxRVcJiKazdk/DkcZxvSkZgqaeEw79G0C35jPgSCS+54/+/nB2T9LvwHPwxkOTReBbv4y9qCbMyDItIFo4UbK7kNDhNyzCLhClqLRpwjEV7pDLhxB8ntSWbJDvYKQzuWR4oX8wKtyZ7Leatf39/d29XbntjY3Ns2fPVqrVEI1GVL+rc3cXDpUCCCoYzkAg4iw5nGsviIyoy6oGJyTbWuuV9Is4LAS+octACQ6cwX0zFZYBb3c6BwdHB4fHnU5/yOCDq+6I6WRZxnKlvLW5efr0qdXVFdlWtcGcjoISFfbUTvAcqiDbydKhbIbJH+Dh1ejc8BnyHm+61j9eAWgFEDaZOBHzJ5pyzaaH6y6kdulAIu481XcXaT7mjaXLqEGBweQQ93inCpTa7c7xcb1Wb/W6fQEoexUegBTTWUoSLDNRBL16kkn2WjaHz2bYf2jMhE8JC5t861uBPU/L5fNZDaZkZ5eXFpcWlXjRIA4mk1ZzYpOcCUFf0g+XidaJhHxUdaGyvLxcKlc0GIvn8qleP/upTxd+7hdFxHi5lPiOb8u/7a0icoiuqecJjCjBefGaTYgQoIQ5cdomEuRxhDgPvolCg9EovLnypF5juT5fteu1O616s96o8/46ZShUUMW8ooFKeXGBj3fowN/AlbOHC+ozMOpOgk1OcVEjkVz8D/854XejtVPp5/P5ZzLZ7ngkedF1gyHfLQEy1MJHSNkaBmxCs7RuOVTSFe85cIGQwtnLZOA0kMbyETXAhEJYvshF2UQJhhhz6fLFc2dOlwp5EWemQdK5s7HzZ2dnz8ROn4pVKrHJNF6vS2ji7U7i5q3ES1eTTz2dfOKJ5KeeSH3ik6mPfyL1iU+kfuuJ1Gc+k3rqcyldPTrGU85mwzNnBpcv9++/v/GOdx6898v23/7Ow4v3HcXiJ0fHjXqTiN3rmDtt+Y7uaDQQKQRbgH2OlAGFqdZfIQE1UER++Z9TAEm3stACydcxBqGUzjl1TeWGkIuryra+aK/aIU+NimjijwaDoSHl61R1aJHbZgnJsORpGk+0e8PjeuOk3hyMIs9B+/RKdwEV90XS/t56jruM8u8szQkuZBC36Ax0STaDIqXsnc/mKTpyKStpEMFAEgiF2LMpWXd9xWlOOhuI0H7UGeZYsYfG9xImGVBZnGC26I4NRkRF704vg0UKrVkelEJ3cDnkcCnKdLHQsqFQsTlQAQMjQCmV4Ven7O02wEuACWbmqhk/kENVmSfl66IsO5EKplGG9865IieqEcuIMsaNRtVDRD91otbUpEcldBuSrnColtUIT1oQ6BPlc+NBmdBaUPvuKNaKmR+8j5pRNdWRfVNJOQNdV0Gm5tUiXSLfctWivAxoR4ZywMdD6Ew9auTB7QxuaAhWez4qCi21Jm/n4UU0aEjoMJvR6KNYKpYrJXl92f0SX/Be2jx16oHXvOYNjz/++Jve9NgbHn/woddsbG5qDCMX3ZfV6I86g/FoKr3M+DZEQfUr1cVCoSjYWYAw5HFnXj0bXqGvIdpiNVspCabJVMOjsTgWEQguyk9Ib5mbnnHg6E8kAROhkoKCjmHBPhFXzChX4bvgx9oajVqTF542u93WaNyXR8vls/ITcnvyZPg9z9cxwcV0FpMREFHJE+XCKJpEhL6KQTCE4zQfwQ1J1E8zSRS4Y4fBvKLAh/eR28CLKCPkhBjAmcbRbOEA8YmalXwEddIx/8ADwqCpc4ChDoCiSMF0uhED7okViAM2s4kGXtPp2vr03e+a/N7vnP7VvzL9K3959vu+a/aed8UuX7YjKce73fjRcXz/ILG3l9jZSexsc3BwkFBmuz3L56fLS5PNje7b3tr4pg8c/Yk/vveX/tLet33H4ZvferJ1up5INg4OG/XGwJIWwBOCEfQR+iCgU8MH2EEFVOLlPXGRD9BK9Mbt6N/t3EkurB3dRMU5RypYgIsABIVTZV30g0dsUlXfCULJWYU34X7MVAKTSI5mscF4Iuj9pRQ3IinUKW3DFXVrcKIElw0ESAW87ml61Z4DFJTu0I4sHwV84E103TIJiqoQWRlvISHHwT2oNpxF9mA1bdDNy0RzJ7RmeqGpcyvuyiFFldRRuN8oQ8R9Wodyd0rMW7873dUGidOoS1IEMAcg48ZCCy7jwwir6Dc6DqLMMSduiLIkrLqyVVfCIFlh8OCyUCH4B27PSNh5TAhDJTuFZSViV466dcMSTfsBkyMiinWaazhrPJK6N9CAZUG0QTccalL0UcK5AoBtizGAThL5cCLIA1xYTJXFW1HQFYBBfzqTAWY16oBvR/d52afCQLmQ4MjDPRX963c44osUgGFPGPCTjRKgylSbalgEkE8pck9dPqRcWVxaWV8/d/78pfvuv++B+y/dd/nchQsbW6cWllfyxbK8jZ+0kvlMxvCz3IDIF4raKfgV7Ol01vdaSulyJZbPqxfxYNaoTzttZhaMr5CwI5gT0gs7eBEWg9pwpzRodLSHrKKFwEfKhAjyi6tkNcFMUGjgVKmUVlYWNjfWTp0SsBtr66uLiwvy1SAMB6AvzpVDbRA9cF+tB8MvtZF0iHTTTofSThofTYRXtLIAuorb6lRwi7A6pq2QAj2ViUWyOSRFXPWeH2cCiPOcyAiUuEOQUDxc00XJATN1UVkYSSIbMRSFx7PRkIUNy2uxC5dj7/vS2Z/849O/9/3Tf/gDsz/7Z2Zf//WzN75xdvHibHMrVi6zlcqxSjW2uDjb3Jw8+vrJl79v8G3f0vgLf/bkL/75xrd/a/dL39t97LH25mZzNG7uHzQP9hvNpkRL/avHwD4LL8BIflCpYEHmUAN0lF5GKnBS6eVyoRUSp1AvaIUTlakedty/DfjiddylWvKQwgMLH6d0Xe1IFz1JYNjEU09KKPgIQ3FucfG+nFAkuAgQUGmYEmkYChcBQjLg9yz9DjxHhEJ07gQaEI1Nf6DnMzMG1lDLmJKv5BZCsZDFNXMjMFIpMC4UdyES10MJN/2/pODcCdikyuIJovxysS9c5+6krkJ30X4ekYSLr9wEm12f6yhnfuzL4cyZrvv5KUiIF+CNGRm46hR9t+mQMtgpYJNs3D3sCBeMQtQwMSEaoCMrA72butgKDIV9gP+pYdGT5AbXZaMTJTMjSjrUpqbsLkIPdKAWgwlC9qNSKhf1YaAk+pPhUL6Bb9P2et1Wq6XAUKnZbOqYrzf3ejzkPeIxbx6jG/GNPNW2DSaWl54JRulkLp+vVqsrayura2vLq6tLy8saguQL+XBjRC5FA5Hl1TWNR7LyHoXYG88+oVyNVrQVSmXt09ms2lEAUSlXFjR2KZfTy4ux1RUIKB3d3Z/W6/FUUgGGsAyWBFqh6bYFSJ/OmadCDJzAORJeDDQcScTlO+QPNKrgvsWCxjpljSsE8vrG+sbmxubW2vr6ykK1WsjlVVK1AuEx8aJfxE8oLjuU5ht6mWi4zPvB7DyGw1m9YYBI42RymNe4ishINT15iWMWJZEor0yx8SLpGHfius4IGNIlTjNYKVL0Y05yErboPCTH7G5KdGV4EXKURARoOD+10Lkr4Tjqz8Y9BHNja/rmL5p+3e+Zffd3T//Cn59+79+cfv/3T/7+3x//w/9t/He+f/J9f3vy9/7e6Af+wejv/J3RX/9roz/7weEf+UP9b/rA8IveMl3fgD71Zv/4pH50dHB0qJFdt9cTVqK+BBTJJ4FNCEcDj6xlJu3dGBlaYDOYRhAcKecU0NZOdaUrbomdis4xUwP6Y1NbjPhMS7XhQUgEkBpmwGEqE6DgSKiuxiR98hys4cFAaZPISa3EOP0GkObQRgICbuACJNxF5dI9Ta/ac5gtRkf/Jv8cQagKtsgWgRJoYg3nnADpkKhzN3VChlKg0cvn0bV5rTv5SiHLe36cp/Z5dFqh79RjDlsEF/blqMPfboLL+nllvwEMuoyucM1gS0YECoxFipwfUqCSm3ImzVKS4etwKGWX9MtBqJStsuQsIg1aYa+BlkbCjjvxYWhJosmBmlOWL3Cqc7uHidsiBViVQgGVt+3C5jAgkLHHggM2hdEZGlCTpmGQbK/9UOmhzb2k3O1YO62hSjoNzlsDDr93krVBciB8K00upF6vMe/fqDVOjk8ODvZ3d3Z2d3f39g8ODg9P/H0rPiXoT22r8XQ2U2Q17brC9eWV1UKpooFFtzfAAXX74+ksmy9Ulpaqi0sX1hvf/cZ/9qXnf/R89RlehCLTmy9mC6VUJsdD9hkssZySnPK0XJmurkKC8Th+dDRrtTCBntG0ofAmtCgBdZmqkj2fRfcqg4FCd7mlKfqyCX2RJ5NNMR+1Ige3uIDzKJW1lTX0SacyWBhiYnMFIr1SPPwL5ZPyG1k+eav/DKufWf6MN5X9bTTVgEvGxun0BB9ZUI8VFqnxyLsqMulnVMSXAJy6NNhq28lYKQXeRYIcSXM40P+8SDgiB83yb2jA7UQN6h9jqZ4kTtyrY6UfNS2P6hjMRVRL20BxBVFNuTJ76OHYl3xJ7Gu/NvaB98++49unf+D3Tb77D46/8zsn3/zN4294/+jd7xk89NBoc3Oazkw0im13JDkSkt39/YPDo1qt0e50pT4AYJcP3OrUXs1wq3tgNgnI07FxBEXjouuBKOATEcM04Cq/UQor63zkgt6DvvLFdQ0UUPxwKSrioE/c1CgVaSIMEXOpCklclRtyCjokB4QFPEjANBbuBB2kJUCgohVc7RoqN+/ToPb3NFkVXlWCyMIC+whPrGzK9RgtaAiUUrYMiARGlgQqmG8h+RhiQ4HQ5vyaS+oCZVzAp64Q9Jmm3RMzAuR7R3aY6rXBs3LK3ilsk9m9IxtuiVZ9cCfdOeXA3BUWCOTdKbpsyN3dK5MKOEtAWkqD7CqLfTgyBFEbbjGBOolEijxYLCYbwYg1SHlEBqZZQEEaCJKy1bgTRgFqE6kUtuypo6bR1Hm4oya4IEq4Y7cXvAiFXAAlEa2YQfImCQ79KlEX5gYEUE7VU5usItafQludiBeIPlGunARDCCJfroTuQJceAYWH1voDPmDU7XTarVaz0aiR6nIYx8eHch77e8cH+7XDI3JOTo4OD/f39uRa9nZ29bu/t7u7s62kkwPe6NXo9vuK+ePp9GtXP/LND/xgJXOiLt+x+m+OD6/sHR22ul0JH7ElI5msoMd0KQKuVqdbmyoZH/QTzz4X3z+c5nLC0eCKUEi1NtT+ZbYJU0hHcOt7HDpQNh4D1NUuSTkaKJRLRV5QUixoXJSV5ecZHMmrGICJUMsibdSyOaA2RHuIyttSGagJr458bbfX6Q54A8l4Np4lpoNxYv+QcZDTNJOZVasagWkgdmpr69zZcxfOnT9/9uyZU6fWVtfUvbw9NPeTgOpNHDcbSKoe8AWx4CX1Z5kNCdD0F8hhIdBPdNmQ+yoFnCmy0JowkD9XfCCgJVQ0607Ur7hAcTeGTVDYoeGR5D+VieXysXwxni9pP83lp5nsRE4xnVIw1R/LZQy67Xb9pHawvy8puLW7s3t4oNhCgYUAsmSxCQz1KBaII9pLGYK4ggAgKIFMQBJcAEN7iY+IcweT6JLLuKr1VKLvx2JEQZk2knBCIChCkCT5n0gJLCEUUC1dCw1TEgorWxAJDrWuTRrsp53SUln6E2TapCKWJZo0LJCQmtFNJqivDOs4Chkwu3fpjun+7SajFFEf04d7EB+sFX5kV+opO64DnCkLMBQaTKVrtsUQIRBKlIdnnEakM1UjXkrbfFVEJ2jiRB5crFH8m0ry8nP8B5myXYmEuqDfuS+D6yx2xxwrnvSsMWALfKhvrMPB3af655QICo6Z1c4MmwVMGd5F+TrjGAyiq6FUcGJcdFPKZsXVvFAkkrqGldI1JIGnAzJ8rF8Rrkphl53JEiMdQF/jZdnx7KrUFYOMHYcOaAtaqsIxNhYCwSXHnjRI/0gkfPOBpNQPrPq6CE1mlMwKVRDWgkcIWFYhOAwbx9QlKioLIfaPeALW74geympgQ4Wy4JNJ0VBKyMF9KOjJYIztUK5G23Q01ChmMhiMut1Bu63RhPb9Zqt1XDvSYOTajevPv/Dc008999STV5793NUrz1976cUbN65t79yW/9g/PKjXD95S+d/fvvpvk3E+0KRUyrTee+q/3N7Z1ghGdscq65VXEi8pZiIxXl2ZXDxP0fEk+dQziZeuxTQwI94JtxaEehj2iVpYFva8z17SFe7zy5ErsGeNgIoKEwZtfsRPtE2mEuGef5hp0ijHj0tGG2NHYgDRxjKAEmHxVFekk89ot9uHx8c7uzu3b2/fur27s6ehWO2k3mp2B/1GO3ntRniUQUkWdrq4lC9qtFFaqFbX19bPnjl76cKl+y9dlgtZWVrJZ3PqJzg3lUdWkUI7jyBFgAAgMJticJx8lWQfknKwyhDEN7SUaEhF5rN5ooOP+ZJdS1a+Ue/2eyLLHQGK2lLvaJU21gsRXQ8GE/n+Xm/a6836vVm3O+t0pt22tnGnNeq0B3xbgAcha42GRhlHjElrIpFGxwIK6YKSACwgAyEVBRGqClTrAZ0GeLXHfMg+WRmCBE5GinmCIVIL4EMJDxHYABxTYEstYyIpVqu6EoyOqqFKTDuxvEL1A6aiIn6T2AOpj0155SP2DHiBSXVpEWFgHhgvwAgEhREb/B4ipgrUPrghmXBNzYbzO0ipNfq7d+lVd4+o3Z2CiIiGvKVpJNx1ICNu008+jETrRAQoh05itaiFHPsUSot/sJBj6jKowAMxYQAbKQE7RMoEbkOFkGWIqTy1P034cxWEWfhsscfTECj5Hc+BMNimuSabju+ccuCrDvDVxFzy1YkLkDApgYvzDQy8UdyX0A1eu2bdCe0rPwyKXEaqylGStaQAxaboOV3I88QfQg9BJ6KXlx/lhAW11IvBk2/w3C7DDtkdCTAzpf4YWQQyAheEDH6h+gIGmZ6xvIMFBNI0HYzDO5NUUaKo3ZyhoEEeD2ujKj41nPbWCrL8PJ50BK6DqT08w228EEgKeXHMxVVfrIOtkbtn4/VTvBNbWjWbpuMxBWBJWQQ5IzmVbk92qNdotk9OmoeHzaPDTv2k26g3eH3HAdNce7snh9d+z4V/8vBS9P6iO+lNZ689tPR0r98VAAzXkkn8FT5xPEslpmur0wv2HMJmeyf5uWeS27uzdC6ygIFSkFAIaZMYj+Nx+UKFREJHNMaIuDCTM363ImYfgwXVlSKt9qhVwpfKJLPZVI67FxpYMvEIc9045BShYJBfIqDB2NHR0a3b29dv3Lp+8/at7d1btxVrH+6dNJuHtfSVq7H5m+GHhcKgXGHGYzrjObjxVMObSqmyurS6sbq+tLBYLBSz6SweDvkEo8BRJc40QkVK5jrnpB/B8/mbMkPtUMtzL+T5CprCPXlMseSw3+81GvVOtyOxQopcjQ7YoMrc+NqG4JGQIt5DH5/whDXsx15IroZTbvorrJFP1sDLSyy8yE+VlQS6FVUNS7fDKDsQUr9IHQUoEgw/tlnZAKR/taGe5TZGkgue0NFeNseYGuWgsXQSRNUJvpIn+0QjPqZ/afJoJglB/IFNaOODfHd8JhmfpngAyXedBIYiPqq5vuDyEFaxIrPRIWKEMmoVDwvBdGBjwh5LB0j0qgYUktHSvUvQ/1UlsY8gBRaafpAEKtrvyw5xw5NgFJJTQAe2oIFncI8fJ8ZgPlEhmBNxgzKhZWdxHqpoLyM19vu0iWooCsMoScTMjEiP9ZeKS6zn1l5axW8DQuhB5+zUSah655S9+8d/6UBHARwj4fqvTFSJLtAwB5ZADBAwU59rkSFyUgkPrSHkXMGEqcPVHA/BSZjUGt5FtlWylSZgDXITNBaS4zuQZplF+jDgBpl+YQ+NzjeSygbtcHI1VM3jbZWflzNBgNLco1EKq+GAjrZoLBlteA5AInwKvsrNIyL2KSGg1YY/D4ptFUWtET4GPuORmKTRFqugFLnHYtlUqpTNVYulpcrC5urK6Y21rfW1tZWlcjEv0MTg9Gz/z73zP15a2jbMn5++++2/Wc0PRMuCFxwrR5QhqhZO5eJ0Y2Pm5VXx0Sj95OdST3x2mstDmbmHEQ7Scm0qzvpJBhxATjvzJAZ6CUCv1+9r2CGUqQL6NBwMFuKX8KCLEZedua+Yp3YjwWxAOnySLmoA0uv2ms3WSa1+zLdIj3YPjnaOavX9g8K1q/LMan2Wy9UXFpvJVL8/kLOpn9SOD4+01U/q7VZHlFYIkme5dSGXy4moZkfgojVGeCBG6BZYwgfYDWzem4XyEJa2IBBmGc1E41WkxUVlHyWoyIOkSR6k3ek0m807a7JpgPbC5hIE1UgO6htdCXI1cdiOdzIrAqSEiX43SVjUx50q9evGkEyVNYnD6hGuYJgttroO5CTbYIN7FzTuJBJqkwXJ5BItOIGwZR3tMIgu7hoGjsK+YYHxwZbpuluieYVAGloZimCCwr8SlEKBVEjsRwjADIHxRbWL3EguJDISSzgHRqpNA6JrgOeeJ8B9VQlymtA6tlTBDPKhCH6FAISIlgCBTBkMvw8SidEmoqF6GE5uCmFdECLW1uGSxWCaht5ekioIaYYE5bRXTekqM8K9fkexZbenvRyGRrfNVrteqzWaTV1VE+KHaCzuq8UQKtI0gPP/BRMWlTAEuQ+YzTsHKMByMhOjSxTz5twwQ4CplByJx/qTBtIYdpUyOhNNmOUgkmKVkcoj2iCc8g3SLE/0MUeOg7COIvfqywOqueCoNzqkNauzxIwcXVP/lDShlaWEYFoco0GyGuS2PO+PAhGQpgnBxwX7AKQb8Jg+VhllaacGZTR5zx6s5PaGR9dGmQYQa4EpFFWahtmwBTZLStb9iMnzFLDRAMcv9CiVSvISZ86eOXf+3Hmlc+fOnD69sS7HsVQulfLZ3Lml5t/+2p/aqvISkS+YTjrFcjFR4g0nvBRdpITu0Eqki00XKuPXPBDeAZXQmOOTn5L3MmsMBBTEUOoXogNywJ3oXnLW5VOvA0lyEGJRgxnbSODlm2Jy9J6uykBqSTGWi/7VpJIILv7mC+FpR1b/yXwIQmVWwhOClUo+n1Wnsr98JrLT6RwfJ2/cKG/fZkAWi710/vwzp041PJXD/ZBur9VsHh8e7uxs37p96/DgQAKVz+WFfKFYkH+StMzlw4IT4IioLsQQBSOvHIwfG8NbKGC5A3hdBV1UGMmiLHkspQNvlICXL7Xb3ZMT3sSlfNqmFi2JMr7P1RsMezqggojvGRwltewBsG+SqRUob3+KoACEm2LjTBJkQyEumTmMA0DGYKojMAj4GqUIT+pbBY1TaFhIMu4RPtJagUkPjKLUnthrYwVz4TLsVaJhN62EVCsiUFyAWQn5OAoBxZMAapCWhb8B08VIYgi3HKxZ3dBG3rvDEoPQPMX1bwSVo01wgekcbq5qu9fpVXsOKQLwiyPEzvAc8iBpjGXF+iET19iU4Uj2S+QgihBndEmuggnx4cgv9uq1O2xdHkLGQKmMCnvgKqgw9GY2pkb6xbsh5J7lSFRsNB30Rn4paee43jo+aR4eNw4Oa3t7B/v7+7XaifSJOAjR8LCYkNDCghizzWVKV0hz3MiLcuCrmeRCyg8hmOWAXwT0Tkkquyq5YnaQAa7zj8WiC06DFfaoYswD2H1ZBg3wwxJVCaj0pZAvLFSrS8uL5XJRITPrVIk8hIdn1T1FIgVWo3ih0Lq9iSFEPdSTuCJFVIrk3QBY7mwJhYcFdy6KqhdJo0rSmoGV+si/6wCDr6TSs8RoOOn3h/3uoNcd8tjGcDwcYFL7vYFYLnlQd2pQmq/+sMFezuC4CR1nsxVFyWQ0C/nK0uLS2ura5ubm6VNnzp29cN+lS/fff/G+y2cunN84tVmuVFWw1xs0mq3j45PM+Nqff+9PLeR5CccXTD/3uYs/8KFvmKXPLFUXFheqpWJZdlnGGzJJyqaT4UJl+NgjM49FEgeH6c98Nvfsc6lcVuGf0BSUohYSA8+Y5BRCorhMdEt2sdeTYEv/NVrgPSmy8WpnFhsNhoM+S85UT1KK55f3CPfH9Yd3IAzSxloI3mfMy1f8Gpas2lBTGiGUy6WlxcWlpSU5j0JOzsMciE03b7z0+k98vNBsiieDYvHZCxevLK90JDpdAcO8kOxQfzhotpqS/EarIa6paxZocbfF0ZJZLxWwBPtcB9ExDBeySC06iNNAHII0zJMLOWH2PMuEalu2LFwSRomkIKrV281Wb9CXfRTNEyohIZTQenjW06HidJaAKarDgDB0423znW6Qf3qnc+2BkJbVgcFj78tctx1NZjICV9aDVwqHuQbsCK6MSgbOO87Coa4QzKhh7sTOuEdhdvveBLOr3DIlRHNci+3QHtoE70I72pARWpXBCvXVnpQqeKYg2waSUR5+h+r2oYxiA+FlFieK2kQIxUvCRZrKN1mGogGlqel+RSWwxY/SYuT0tHmMcg/Tq+9e1DPVCD+YNXeYYFqK3JIeph+iBRSiWTDdojBTTLJluI3+oNWR0W/VW7zQp9nutuRC5Ei6/W5/JAWUBIRNjUsk5TmsdrJAMZkyWIVQMhhU+NLvTzpdNTioy4uc1I6OjtptDDE2U/8O02wmbfjvVodgd4MikXxguTTXo6I+JOvluigQv3c3ptqWckgTLrsOKkWyBEA0RIgX3kkUJMgytRovSW2wA7zsqS+xl4zk8lnZkWKpqOA0k8UAqbWggQNe9sHyFTXvUUSUkKjQp3a+YyHy23HQNcn+gM1w64hr9mQBxaClzkTHjKd+meOx4CrSY9ZFkt3vDbudfpex3mA0mAzEtR5fOVJ/IoA6sF4LEjXJmWiggRVTmTZOajqZTvOaqkppYXFxfWPj/MWL9z3wwOX7779w6dLW6dOVxQWZOlmDdrdz0qjvHRxub+/evLXdql39q1/1ocVCHwT+l9Qfpf7Bz735X3/kzalUUanEB5pKhUJeplyIIK3DvgLbYbUyeu3DaDBplnzhSvYXfzlVKsumE9eZaUAtieFTUWOxpdXqNJtt2SZRyYafUaEcR7GggYM/dO8XsQSnrgMRTeyAyXPe6F9geIjBIggda6+woJDnRchqh4Zk7vNZQa1xkk4TsekwmVg7Pnzjk5997TNPG9rY1Yceun3x4qBQAE7YBfvgDbZYAi2QIy7Db+nJzPM56i4MNY008gHPYRLSYqm5k7hgHxNacUMIMSKikkQDyleedNpt+YEG9NKKr6ii3ZYwS9FVAAnAJpJYQqGKIgULi5Iao0xlKSPJl9o75qA/h2WCQzsd2ICAKBeUsN8+ho5pSRv3QkR09Y1zEGRcNfYBcIw2rdB42Ej6wVsQx0QBDf6DLcaqHl+1FIgOtjeihiDSRt2oKQEmc6SChFYiG1TjqjZILLfN4MPqFJrkXrm1yL5cWo0cqKoIyAuVQUOFrSS0EbkgtrmWqgcygOfeplftORzLCkUx3YiGaQsP7sBXdAVN7LQ2cVHiY/ISvmpTnT4ft2Hp4Z1NbkP+o9Fsa2u1GYUTh3cVufCSUCy8CK9+5KjGYx1b3pn3Z5TDaIZtOJ4yf9VuM9ghLiJCR+JM9rm4Wdbn6W7qY+O4aOaEKk46FY+VdNlSQ9Lv3a05i0wSLQk0KoZ2XNaF5xfDocglgmGpWRfCk9X2Ctxxlc9UVVkWvxeQpf1SZpUTRkoQgfk3DXMVVmbYY48cMs+7C7IdYDLI+A0loxIIYrCRfVuACFRVsdQGKKEJ6h+GfpjARFLFNexQ8N3rDjTykG2VzjqmotKdau6eXt2ElUmXRUyFWOmMwnVeEsuzc5WFBQ2wllbW1pZXlovliuRH4fO+F+9v7/DEx/7B4cHR8aB3+E9+3xObi1/YbdS6ub/2P9796y+elSZ6lRqUEV00JpDZFIjQVkMkiWmhMHng/umZM6FiYncv9esfSdRqfDuIgYhiwemYwMWeQPj55aVCRy3LYcjI+51aIrldgXmgQ/kcMUgGUqZQSR2p8eAwMA4inP5tI0SGQIoAajRASYuDCQXjoUExUzYmPRo88sILjz33bGYwUGvDYun6o491zpz1+5CRCkIKW6AwmKER7qnKiEsvCS/UpbNZ8y1npkZsWKMUSYPkRtfsNBEDbY5nVQCTGhUNmkBRl5GxpHrYMLsODSUGohbLc6XSfQGAcCFmsD80RlliEbqTqEmtJc9yMsQ3kfTQM/0hRRYiyBW65464tJ7uXFYDl3Cga9w+Qgs0qIlwpCUfh+3lI9/k0JF9hj1HiPIFb5D+YCyCGrv90EtoLCDjFkTNaSyhOAGSiRa+JrpLsdxIcBGQC/H3JstP3kwSIzYLaCGmRm0K6Nreie6McCC4+3YyVBSKzu9detWeQ8jj2oOpgISyZxMNsuzygyyCLTOGRlG0gB8efEi22IhNHAzTEKtKpKCKX1udTou3HvHCS20ajEtzw4SXIsVBTzke0vIYmjpW42KqO4onY4nUNJaUUZWBEBziuJqX+qgHS7pN1+eR+xVnnLgAfKW8uR2uIRJ3uKvWQVzC5isuRkIqbCd1TCOyttCC89CCC7Mp0wGaGqMbgg8l6oksGlNoXC/8NbRXpgYcNiuovSkfYaEKjlyZwcNwaeMGMzR/uVDUbZTAjXrODICFFhlOgxYlQP3lOgEs1VPvMlL0QmCeVFlxvK+hBkG8xoXCVRCiA6pFu3Ml4ZRmGG6HF1IVNBYolbTPF4q5fCGdyeq6p4Nkbtq1Rm1vf+/29rb2h0cH8h/HtVqz3VG88Y//wPMX1r+w29iuV/7qj3/plb0F0UjKFuI4kVVDVXkOkU+EZa6k1x8NhizpPn9u/NVfMTt9isp9HuxI/ezPJ5pNy21cstnr9jqeSFWwI7xz2RwjA74jO38vr0o6qYqYQCf+aKMwV18OsVEJEYEy3KM1bbzNRQtWREbb1kGb2aF6BJ6yf/fv7Dx25YXFJl8wnKTTt9785pP7H0gtLVfL5YWFxQUeOKwwMFV8EfyPHwYUycNUpXonuIAABjlIJKKJ2TP4wA8QopbhCJkwcH4Ufu8SCh/LGgaM4K9KhRlmbnVIJDQ+q/sb+kixdJtvUMhbyLiCIvaClbUoqeHxVAzheaAMDQZS6QhJBgQy7HxFyvktaRkGNI3qiCbxQi6Tzkov1GZUiRT9KAWBvJPUstgD/MH50R0MUKd3IAiCDF+0c/jJQdgoQkwV7o04y/CqGyrIeaiMHAvcF2auQoHgjkWLwBSfu+mAjXnltqMEhPDESAM1TWgfsLhX6VV7Dp5sTacV8Hialtlc4SsigXU0DmN2ODgXOwesEv8RriKOBABuhxhBpyKklIVgmgXSuBmfEjh5Y0zbk09pNpq1WrvVUkynorBNkRRP6KZn8ZQGH4p3ZIPUjxiingQFAuoEvV9B6+j4FT9wxIewH+4CNYkMN/FylpIK3jnTgRL8d+Wo2SC0GuyiZArdIzehSqBqigiLeTlqyoxL13p9jd+7EhQmGQIybtJFwxnw6Rf5EikDJSVkISFjlKQ8xef/qsBmRJBd8uQ2sFU2NAg5+k2icVwzxJS5lFkKr0ZPpTNCQ15PPoMF9NgEsYGvRShfhBAQqhxqEffj2RRZ5xQpM8rA2JXUlhREXcjC1puN3b29q9euXXnxpZdeunrr9u3Do+Nmq9Xxu9pZKzce/9mv337DxbYx+Pz07N7aX/+f79uplRxPzCRYuA1GSDxHKYjz+byQ0tCBF2r1+jKqsZWV8e/9jsl7vyS2tKQWEru72X/+L1O/8EuJmzenKjMadbsaC/O6X2EgsAGax8FpJ6Kdko0IxBSmNtC8M4QhjhgRjT8UB8iP6NisgnXYP8msnww3qUEhGBkJPLe9eYq+PR70Nmr19z799NnjY0rE452NjStf/dWTjY283y2/srKyeerUmbNnT585s765sbi8WK6WC6WCxkNihbpzp/KS9CNu4h0kImaGI11WXyhBKiBxOTtOIaUEfndSgDJKknITWnSQNaSkkZKkJjOzWVLe4viksX9wvLd/LL9/XKs3mi1RXiKPriclHZJ9okfa4A4zXwKDIPTuXpWNJCPyYUPMteNaEE126p7oi4t4ZvLUBGD4FHm3BlDdtaMkgMM2b1u9uuMIMXBzVzYggMrm6EokhTZRUiOotFrRleGYbewpLkDCN6s1jzzUsOWEPI0k3bb0h3ETIAQ7qXG7zsQq8UYkkVRCHdoymIZWFQIy4cq9Ta/6LevNwxeDEcnnFYLxKRvhaY55nCjJM/n1bwJa6GCUwhHRRRuhjVlMkiCL06KE6KEshQwKoGRsVIvHYkZD7QfDfngmqC1j0uvzSqNU1t/n0Gjdz2FOufHeqNf2b9882r09Gk8kyGvra2fPnVtbXxeQkiS1r84DOLAB+gd5JMM/MDeIk8WKpAsIqmtYVpxcGsExolJR7S1fxFZMZ4oEatw1ifBmsZRGRTSsc2RaEMog9voDmcj9/YN2u42sz2KeEMKeqlUF96ury5sb60tLi8ViPsMbag3fjEU+hLRqxUZfDTKllc+LnDqmgCdnBvMFo2rcukQKMNuv48/UAtNfRu1lcRRqUgK7fp3IHvLlomKJxUBpXtI6l3lZDhRYx2pAprnRFBMaooRMEzdpeetgMZsT8NhVku2WehDwwkERQKet+LRxcnJ8dHR0fHxYr9dltdW1aYDXF2Bf+Vj9L3599AnYz0svHKz+zZ98X7ufNU5jRa7FfGFxobq5vrG1ubG8tCjghSZ3h/r98ZAHBtNJnEFqdSV2//3qJXH9eqzZTOztpZ56OlY7GVSrg6VFeJFMAH+BTytKUCWw5jgJWunf0ZFOxWbbMqQaG4jnUHAAa5TEKZWiuMVGehLGB0Hy7TowpdoUotdrNQXrGvEUj4/f8ZufeOTFF/MD3uw7WFy8/lVftfeWt4zFYgyu4qV0oVioLLAMoFQqy6d7/ClXzQcF+kPwFWfhNkIp947acMcs6X71TwqOQ2DIgFtMIgWJ8OHcyXlmhiWfwMSSJttt1Rc23PYvFEuZTF7gSbrEYbFYQ+j+oCv0RMLgWOmNCIPoUDRSWxDOSX3SPl1wv10CLj/OE4HMPiDvI/UnMHAVvA/G0xwsU2SBMi8n6GhYKUqKM1DJQAOs/u+EdFgiMEBPpVH2QC4COk7UCxVp3TGvj3SB6mocY08FDIpEH12RzwhFBB2kg2jqMqw2DdXUlTDHLTDQmGUSiVKej3hKGCQgrXb36KTeaHVH8jMioLpFIQ0b/DBUZgLH6iCR+OAf/i5n3pv0qscckk5CFLFOJGDmN8d8NcsfS0UFlflCWSFlqcTr5TyQlrRINAMNhK5qKwMbQtwjYSb+UQH9qGS+WCiWS/liXnnD4ahWO7l9++atG9d3d7cb0up+V2oglzKTU8HFs/xBwidDqhix1e70Bv3AcEmhY9206ItXkqiGA8Qyko270jzD7An8N/tJIceZSINUTVwLmdhWyxBcphHl24hGhkT/LimxiUy2inJqg6NTG/4wzedpFmGtDi2tY/1IxZmkp5FIftjZJsl5KLm2YrepqmX8xLyhs5dQo6EbrACSFkDiIFwE+OgyVYxpqEc1IEJJlXRJlsHhgsaYOfELH2xFiNqDYACnkbucBDenC3wjTyJRlhjI+Gayan00GGi8yEtH7CgOeVvV4Qmfr+C7CkJHbQAmllQJ2o6G47Mr3e/71usBks9L242Fv/dz7+0PeWQBPJggtEAhT0nFNDoWTRXjVMuVXCYLHUHM6ytU/IH7Jn/0D02+9ZtpazZL3bhR/jf/fuG//1j5pFba3Cwvrwh8tSRIWALA/X/sryHESojzAhivEXgjomCGNfjAMWgv8RPpBJnsp4JuRjy84VFmhiUStrU4fFEMb6qG5HjKpYWVpfuT8XdfeenxZ54r9Lm9odS9eOHgS780zlQhIFgKYJPIpPZ0oDLqO51l3UE2lylmJ5sLzYEozr0a35BUfCCIkU3LMUJBGGfHESY9pTFs4rWF3JJvwUMWZCgRErsaeUbxnwCdsRSZiZRYx/3HGC876A00jmyf1Jra+0vqvJlGMAhkOCTXYbIgxcoec9tcOc6XXUFLBaM7hay0bN1hOSsjWvWHrxIc8g6wc8Z3vDU+VWfqiPlTlUYZrYegQaIyREOulHTsDrjlwaCAhlQSyoC2RxeWloC/urfGKDlg816NaewkSuBJQ0m4QveilxwccqYr9irkmfSigQiF00LrhLInXeQUhyOPWwyZiAsZ3GpomUMSfIN7c4W9V+lVdy96DYYjCUQXB89CTGGE8M2/+MakRJEXI/AmNj+O5Bu44XkKDzu8h7HIBTeoJC+ILoXQCvHeDznxljyeSuWm90DMsdhJwtiC0bLJE3fEYny7GBf4rgKsmIymREiRCMG+wAClIKMRh7xXMqt8SoX5BXM87AGc/DtJjKYE3Aw1Q0WdY1UpGXqlpKSKYJ4wRVrP8R2BMjYCyaEsZmkqPRYSskJ4BDekZOF0yONO5rC6MwmT0Sf5qvuPwFEyENFF7QEkhMzzFK4q0xArWSfseLzBNzTN6qH6KJ7bVK/qXizEGPLRLV76gqj0e0SCXvDAEjKmgViRxeS3h00yfkLI4iCY9G84JGYQiKfw/vHvv17IeoHcK9NOY/F7f/pr6t081LVeqRHsj+eCGAqz9JlmJQOMkCElT8apF5kX2fLBeNzf2uy//a2j1zxIiyLFZFL42Merv/bh/KCfYsEr6/oFSaCS4x+QhTzkEMUr6ZJJxkyFO0QdRIaCv3Eo/kkadVm2W3ZNQ4GQFJCrabUHZZNJFvMmE4vx+MWT+iOffvKh3/hI3p//myUTjTc+vvON3zjY2MDjmTGS9V6/r/HZweHR3t7uweFBraGxWgfvG4tdWN7/F9/+s//o2z/DkNJyFhJDANa2kHRClleACnL4Z6sZuCyKIQwg60jaSZhRwN5Rf5I3yYJKUphJPBazau8Bx0z+SuMADRR0rE29meF4Lwu8XS8gSbOBBHpaxoIcm85IrmUB4bJ9F0OcNS+qHuUKlasr6ilCCpQtn4gTQAeuGImQxbEbTWgDdcmXYz+PQYIKkelBApXVO1Xoz/QI8Z+OeX6RgCnyeSx7CT5F3VMyEE0J/zHXXJ3ibC08op4oJh1TDQUBljUKUCng6kNlketM8sPxPU2/g28CPmvBgzWQBU6b1hIGYS3SYFdM4kBlyAcFXS4igGgM94OYiIgMPpIiqSyKBuz7+zsHezv12nGv39FV+R+5IbSwUChXF5aWV6tLS0WN8vJ55twxqjSkCKZdP2kc7kkMy8Xiffc/cOnS5cWlJWIkTKrNYiB7YKZS4AbZvgIWSE3EGpf3VSfENPoDMX7CP8ja2iM0OsQio4eR8nkPpdSqCkuqJSL94aDT7h4eHR8dn8iSahAGAMSOglOCNC2V8hcu8hwcX0ItFKGPQ0v1YbOLw1ZS/8JONlHRog5ggO+UMJ010TBZ4wJ1HcRaOow5RqwFJogBPrARA3KTw6hEyYtzxlIdOWCRXhZQjWgQIEcw7A8FhgEQoaTVqsf9EtbRdjrh+RwvTVKSsWR5EjoRGahAYeTBIiE7YVmgIZojUxpoHfojX3b4dW+qgecrU3+c/ru/8NW7taJxkfkDG1XMpPlQ68rK8qmtzfW1VYUuylSjwIeQ0LbgjkzMcKjjST4Xr1aTxyfxRiM+GiVa7eTxcfKkFj86GuVyE23Sbe7ZACMUAweSGsaVIktBCl4WK2Uq6SoFKOKQh8LMxiAtwWo6aSwjcGbtdv7551d//SNbv/rh1U89kd3fVzudCxeOvviLd7/mqw4fe6znVwrKHIu4/cHQT2u3NFzTpqG2BzNi9/irHvjkn/iin6/mBkvFocaiH3+xrN4guIETkJFSmmVk+NhyTPI5GAQcAnqkl3+ZbQhI6Yy1Y0waM5unYRajTR4/TFMMz4pFFX6T8VD+JaPQkq9zMoaQfDICw5cg1TIA8kihFwEg5gsfSYBiU40k5OXBUCJH2BmXeojYsj9CWUZINMQVE5R0h4O+5FDYGI2IU7SIqecQsGzlPXvAgxQqxTX7zaD4II8PDXgGIt0lnLShqzq1X6GMoGIUpSQahiJh9sukVcdB26C+es3wQrNkMc/9M43JU5m0+F9vtg6Oa412V75QFlFE0Y/hBZpoCwjQLVr9wT90L2erXrXnON67Em7uirK4zaSiSwRFVEKJI21gh8SIizZJ8gwokQQJZ8vSQwbInlrIZhis6FjWpdVu8U7U2zeODvcVrYpUGr4sLi2WK9V8QaQuLizKcazLczCjqmiOwQxAKNBVGNRt1I52tiU15UrloYceunDpcqlahd52VIiENnEg/Ad8ECoky8f8hhI+m+c7RyKAnXKiJHJhCXUOlgjHgYHEMIfa7BjDK94IhgNT5QXKUn7pPZ7j6ETmQFoXyit+U3FZ8kqlePnypXPyHCsripclxaE9dRMmPYKaq2u163kGpjIEoVSSkHY8UmnE34GxYyIHRGFyTPwjoFINpyR3tgVhsCBIOzHyQPhIowv5vDwHSyGmxJLSUCm9sBTpUKEw0PGyfY0OT05Omi0+ucO8wciP+3CvBKrCfymktQ9vEbggzpCpJPRsGJRn23p6efBDf/imPKZZ8Ir0//3ouz99cwt+mNgqD50TMQmV4oz19bVTp7bWVqFbaFq9ycJJ9IR8oJ6AEWUkPYmFhdjlS7HV5ZgijMPDeLud2NtPf+pTydu3Y43GZHl5UikTejo2Fb0FtGgiFKCR0A7Zlpo7CVaST8dKsEDsYTaR+SshZ7fFg008B1qvT29vVz/xydVf/OW1n/m50lOfSzabArh7anPn675u5/3fUHvo4f502uHl9K1mq60xG/fvNYbjSyeiL70rIl/It/7Se37hPZefie7BxmKPnm/9/GdXTtpYQPMaQCOw9BdAD24v4jnJwAM3YM8NujKV7DXhD1jpB4dEKamg6IvnkN8oFhRqqDsF5BpgjyejwaCvqrl8zisjsmpB6AcBEfvUomgic6CGdEmdK8KQdDPpNJkxB8XcBsV1KqZJcj0QljByD0EKJyckf+rpwK5EX1mIdzDWgEvSEbgLbGaHGCQFU6RzCkduwyYZ3LgqzJHs6FT/gYycstGma8UBm+bpTVmUkrSoe894kXTV5IbKECuelKAW88VqpSqaJNL2HK32Ua0uZPmYWCKhAY+7dntAQONKyqBbOap4/Ht+d93nSKSyqXQ2lcpKVnilm+ySAuZsyJRD0AHLS0R4METNVIJl6/pV3KqQkHUq5XKB75gqmJVVih6Dkjsxi7iLqNxSpVKtQlm1L0prE8ttrJBWkZ48BTJpmbZ0tVJcXqhUy0W1EvRUMpqRmIY3ASD1xAJq3qKEpkdbOLZooRLk3VEvJzNKV4NosHfZ6Hq4QAr2y13ZPWDVZKYl3a6iXTgAAuwOYhXucrsNIi/LM0AS70A3KCbaBdNPIbU2H/ACwB3Qqc6vrsqs9/uyKQMpj0iay+W58aBgsFDM8clriEzCdAbWifjwztgAKTjQhe2FZ3tEbV0VwMKMzb5TSGhDh1xPgQIv5+gQIsppGG8nUR73aW9hFsBjgEW7tacBda1T4GdgBE1msb/9HbvZNGT5vPSrLz34yy/cT3Fq8evWgE6HgfsWSD9BbWMk9WYe37cfmFLN5EQN7s5VJTLF5Prq8Lu+o/d9f2P0NV81XV6mwcEw/Vufrv7QPy/9tx/NfvKT8asvDY+OZJwEWAStzDOdYxdonzxSmNESNCRbKmmC2CeFEKkRdBan4T9k/sSnzs724OOfSP/oj679kx9a+YmfSh8euXpsWK3sfdmX3frAN7TOnlXgPWZieNhud+Q5+EKWv5ElL67oW83KKN+/2fqh9//4azd3Q/WQsqnp933zVUwV8iOam8gmXPiFOVjhMJFioWXDIEMyk1Kb6gsRGz9XUUIO4a+P4FcgBBM3oVYmLTOv0WaLZfa94WQqa5lO5xLJrMID4kkmICUN2Gd1hFZLKrhZEhY4CSjEz9DSaZAbH8NQ5ZPBLJn1zmCjTRwbQwtlSCi2NwyueXVns+lXuyiEPAm8SmaSLBSUn0AV+dgLDwVJcRSnZjTKkjgLfmsA2KrBQDew0WAiLPnB/7GSxDO6zDqo74CjgFf4MhaMKp2SamckI54tAwptEn0VEEUFuaDCoxKpaCMpU/jTmlG7h+lVew75hmyuIM3TPpXJJmSJJFiB/9CNme4ws6Qtm89j+JLcqZbSKqtUZCG/2hDmEoiQEEUZREW4qeTi4uKFCxcffvh1Sg88+MDpM2eWuFdZyeYLyXRG9OWpIQQEsRKpJXXiFe8FldIyFySpJHzGd0FomvcWpPAOwS19bP8LCyjGf5R0PWzzFPj3eYnmo14cwARGW7gReWXN8VSpIEnqhD8EmJk6baoflFBKBCkzHpi5LQGkC9IMlTexyXVd2rYWsYVWFespZJP5ZjQfjTwARLBb6gJ6aIyrRcEUIERU0o9PAljWCRoRkVEjybvrMFWhH+bgPPvCDARjHZBjYhr7j+IE1Q4/MlGQAVTpw+BSIuoqnAmCr3i8/cUP8RzD56XDTuVff/RtxJVoJt5JdWAIaBlSS6EcIfaOm2BC0uo9mUkOWcxRrggRVcNQeCZTlize6cw21np/628M/sh3zzQKmafSv/7h5e/58ws/+EO5X/9o4uCAeUZMrTuyT1AbAhezpWQTKpToE5oSiyOXSebidZXbwR6JE1B32mpw7ROfevRH/uPj//d/ru4fhB5nyURvbfXgLW+68fVfG1MQ1u2q6X5vIBOs+Doa5TvOFRXVWo9VdIMbx5V6rxBauDu95XLjSx85ETDmf5TMn2gzwU1084CfwCwlmbPga5TpYi7N5ZAsqmFVodSOFUTqMTQWrHcgu4YWAw0+fS8ZXrHulFXMYXmk0BGx1Di22DDDTSca0o4NFaKYch2v0A901kVECZi5ZSaRoJJk3GJ+F57aaIFfLgUORYMMtMlug52UEZ+B2xB/WXeiX1zOLCbm80YlCbCa8H0KSYG1cs53QYkm0TpgunF1ZgiVdGi1oSdub6iIVF20kqKyAEMF4M/cj7qu+iWXHKcInXufXrXnaHW6w/HEo3+ZENZbsuRSsVSe9+8o1NfIU5KhECvt4E5+hg+csRQRWVEVtNq+2tQkifBhgktCouHIqVOnLl68eP7CxdOnz66ur1eqC3JC6kOOSiZQ5IVTY2yHuEUoJXlR/TBcHQ7VoCjtOEskRpojimsXpSCiIc2PfXEuqTq6u4xPLZPK9dXoTClcVw/CCO1DrIIM0a0NCHzHZiJgLAubhyOUpiDxIA0HAdNeeVKuEO5JkoIwBeDUFc3NBZTWEXrtyJOQ4yBoKDLmCORcyZW4EsEcpDnk8BPKkGu8kFAoBl2AR9CkeaZdQ0Txlo64QSozIF1QgwG/yDZIsdQJjXGKjJnJL0/mBRgCDq4sJTKDTFgd/6mvZqL/f00//Jvv6g5k6oUWK+uEhPCFQuCvA3/XWWImhWdRfGRjRCfMAOOrvLAQCIyM+syJqy/oLBuvwtXK4Fu+qf8Hfh9vtfIrEZWSB4eFn/uFpb/7A5V/8IOzzz0zqJ0Mms1xux0bDsVv+GAW2qSnFR8pSJXw8SY8v6IeIuA0Bn0NGWq17snJsFaP3d5e+aVfeeiH/sXDP/zvV555PnQkSk+zmfojj7zwh7776T/9J4eVBbn+TrvTaDTrjWZbLmSqEZ4iCdksjTO4+ac4TOiIlv1R/J9/9Iujdl6Z/vRX3CaUjQwi3ITlVgxtqhvECipFtCLH7ByTwhwswiGxhXFg5H9xSkV9BlN1IlKIiax5UKaakmTgl3ldTbvVY1V9l9eMMJXPQFahkVdz8eImZIgGSQITxkl43APwSFbE5ACgc2ge40sRA2UoDJ0uI4EwBumdb87TFcmXpBLps/oQ8WLKg6Ld0Systtphox1lKgqQPmakmdpm8WS0qMqrb0PnERxIvYBAHoFBh84C3gCE3Abze9hJ6ZVMgERZisosG5WAAZXHfBkZVUSLOL+T7j6+J+lV3+f4tQ/9bKspee62O51Wp93298s8aclgUWaRFU7ijedbcCFSJzSTBy8gBwuxRUzbKQgMYXUcFnkoQCuWSotVpUohX5SqawzjcWJOPGNokclnNNZJZdWUOWr7JMXs944PD65euXL96jXRenFx6b7771/b3JC1gPnwC/tljt5Jd44DFD7Qv3Z3l1Kyikg2kAqfW1sEsU2gUzg1DSIFC31ZAI2wwJR19iIQ3tDQ7TaazcPDo2arRaxkDQxCqr90Jrm0sHD50qUzp88sLFRzuawIN1dkHhGQl1Wf4MU66YQKyDVLGtWPynCLIoSBYjAxDnbcM8KMCwIeSsBpsLk7xR11L2cEGak+cowMJ5P5nIwUq2zlMNK+UU/7o7E6Z2DHjAHjoW6vy4LbWs23atUIZFV1DJYpil5BSpyJdQMVRZXEIHxepCpK73tD8/e++wt4jk9t3/8/nnpU0AYa02jwcOKfhlbxuBzb0vLSJmmjWl0QwG5f/dwRPEDRHw8GMnvOGwdk8yV4QZDGpcLk8sXpGx6bnjkV63TijabCZm2JVit9ezv72SfzH/5I9jc+lv7Mk8nrN2LHxzO5gVoj0W4nBgMCbBZV8sSN6s5O6rOj48nu3vT69eRzz2c++1TxU59a/vXf2PyFX9z6xV9e/c1PVl94MdNqhahyWi413vSm3W/9lv1v+Ib26x+Jra5qNCQA643Wca1eazRlcwneh2OvPxhL/sPiLXlK1RdBTwYLC/nupaVo7HInrVZGz+2Urh4Uob4GexbwkESau1OgVEicI64SBBGbFFk/cyz8BcXCOIrPaVY/l6W2pegOOV4cawx+rovKi3Xc3hj5HUJIB4vzoT5yYnkwKxVgEOAPx9wh73Q6POKDUgEFDAQHN8jTSNxqZ5qUB76C/ZZkSS4DnDgR763kPpZSck3SRtQhEOkd08RcFt70Tnlsh2N/CbkMjsoQK3ksy0hiyiWa9IboouYAar/mLNwKcNCfVZG9LGJGY9+FheViuSRFa7bbxyfm8oAVfTIE+BdBB/DaGRD3EkhE0/H4B//w7+XgHiX4FB3+9tLf/d4/R5zAzQwILtaHoQezK8TJHk/DDl7Co9EIgxJdSDJVSnnoJq44pLH+B7n0OxI5V5m8IsNslkFDMAsxVq1pwzgQbRU1svGQQgkpknTLc9y8fv1jH/noJz/xKQ1yNF5535d9+esefTRfKqMuyJmqw0BQDpjAaV1g4/qdDGTHR04+EJi+B45NRC4AWEnSjZ0gTwLMmKffHciqqjS2GrcR7gVJ6ILcS/IVczU7vZNafXf/4MWXXtrd2+/zllA0g1CEOd9YLps+d+7Ue7/kS974xse3tk6VCgXRSW5aW5dXs7SHwwGkUWA7m4nqpXKxXC5lshnBIyjkjVRMTkLipWGfBn8qTAArf9Xtanhma2BE8B0ensyXMwgbYcaiKL87SySW69pY31hdXk6niB8FQ/2kJlgUWCpSm8YSCiKl2zv7B1euvPTStRu9wUj9BjODP1BCgSAcxEQFsDbWOdGdXGm5hAbas7R68j//6nMPbnVM/pdTd5T96z/37Tu1tCwFPg6yE86LArqqk1QivrBQuXDp/COvfe1DDz146vRWsVBA0WAg1DKyiJzQbTRqjXpNYY+Ec2mZh+ncBqDENOBQ7PPSi4knn07+1mdTn/ls5tnnNfIIYCgJ7Wm1OllZnq6uTEulWDarKrNsRiOVmUJIprnF5uFsMNB+OhjEuj1cS6udarfTzWa22YoaUlPpdP/8ueab39Q7f7Z94UL7oYfGqyvp0TjJ0v7pca12eMTHdTXsUIw27I38Qiwcs9QqX9ZAXOOnMW8KHQ7Evnyq94++8t8v5LpR6/P07HbpG/7h4wIKCQQ3cA2XbImiA9va6BROhWvWD9FNtAllbJRRIsoQ6TAKyuZyC4uLG5tbS0uLGpZiARIKgJjYVGUNznKZjKKPCnfciovlwkKZEZM8vWyDSqqf0LN6UXDU7w87/X6ni+PcPzo+qjXEcHkdlvliiRWpEO8L5X6P98Q06vWjw4OjwyMJriDFCQhENyio7QyEPWYHAVRXgg9vQLQS/JZwizQ0IO4GJC46BhPQRH4QV6TZBJmMZMl4sklVhKOdmlSezQEjvas83ocOcU9qieeCE8V8YWNt9dTmVnWhPBgOhKLUZ//wuNXpzSNvZk3AgSESjy4ABJGy3QhGLHHlU79IH/coveoxx0/+xI9qxCkDpFhAIw8FBBqD1huNw6PjA0k5K0Aa+j06OT6WdWy0Wo4ZGJYQHLCgsE/ILL4Hnok+ckThtiVvtggUtvsRhUOoqE3BYwq7yntP8mnfb4cRZhDzOJNxs167cePGrVvbaqy6uHCOB8g35GcoYZFBHiJ79Xkp0qIozc+QsmiPuCEtyJXty/yGBFcRNW6IEetza4GJUKIG96qdREoduzHxOy6rLWI0mYVoiUrtdtsOSGLLGIKpvGQim06tLC/fd/ny5tZWpVyRdtGjmla0L5suk+SlUI6VWBsu8ycHrTOBKcWTGwvjGGaU5U+gKq4L+IBQsANjQFVdKyP4EFMIhVExISuA1aYGNHy2tFjUMYX8DU71y6SjmsXc8w1tuauDI9m6utqHJxJztXbHT4dTVAcFUFI+daEgV/CC3ByZvvPh1h98zyvu9Ib008+94RPXT8vDidQmrPkB6fC6coKCvFDIra4sb25trq6tst6RB+/V2csbRPNT3ITqs5mGHd1eZzjGRwoSRTVIFdQYj5eXh489Onjtw+NTp6ZLC4l8Pt7pxTv4M/Ey0esnj09St26nX7qafv5K+pnnMk99LvOZJ7NPfCb3qSdyv/Xp3GeezD/9TP7Z5wtXXixcv5Hf2c0dHWearZSfCQ9pvLrafvyxo6/96v1v+ebj97yrv7WluCo3mWYk+cnkYDhiQaoXIelfvrmteEBjfLI08NB1mAn+Qt7RzGCcVMD96OaNqIN5Wq0Mn71durZfENVEc1gBNcJ/2JFsbaO92UJ+VHSedCYaki/x0YmK68yLo+QwFL4wPg5kt31mSCETHdZBoSMEibLDijG9RlduI1qb5OboAkHlQd+xLEZYW9Xt94UmdzGEKGKDlbfGoBSKkHgnmZ8WQoYNNonmaBFMWIxkmQzS5hkLXwB4QjvHOoROKmMp1R4jLjnzsQooqvCxRh64AujIjX70CHNOZ9Z3FWFOKqg8F+hDuoq2MikHB6Abdzc16q03FInVmyxn13AME+OoK8AZIAYKMFKKqMSg54N/5F6OOWR7X13KKKTnrpHNukdtEjKh3Gp35TYOT072Do929vZvb+/duHX72o0bV6/fvHrtxkvXb1y/cVs52q7f3L55e2dnd/9YdqbRlOPx87kz2QSMzkx8lETxfhGZUc9Wi9zqiD08gikacDDmEBXFQHFS4ilumnsznehgzKB4pOhEkgjcAjRQ3oT//5kC30joj/5hnDJfmX9XwnCFzWUFg/pBocx5ZVI1NKEC3NlFhcYjHpiQSiCu89YRG4bbfCJQ6CMmTBpg6wU5hg8hxOPaw6p9cDLm1FZpHasXuRBkzDBEpZzv3gwoZT6PGs6wxHJi1IHZW3SJKJn3XshGFApy4bIRao/hIy6TR9ukZfRpyJENJegXWog2aWlYz2OHpQOWYqIzguD9b/Gbml6ZNOD42eceHk+GSImoYUq7AdahzDeMGXeuNR71WAcUjFXAlAOQIgjQILmyUF1bX60uLKiq/DdPAwwHalckw3p1O7O9fWE7+JJ3tb73r9f/6T/qf9PvmTz04GxtdVatalQYQfYqk8Ylk8WF0eZm73WvPXn/1+988E/tfdu3DIvF7Ekt3xsQOmXykm15BOapTurNZkuOIiylxkMGg81LuRlBKmKrNxtevsQT6goKfvHqI/X+F7hV/ge/5DbEsS1SfbXB/pUJHt1hd+gmqmOGBiEL0oUYmV2UDjXYPBeLUAcDSHWZXGQWc6EISuMlZkVBhxR8tBP1VD90EcFGtG3xcZ+O3+G7uChYkGeBQTHKGBSODbOPA7uVFwkAOVQDEU59yYbfLVGWi7qEn3B+9IygWvcNMQWu3NAtFIuFUjlXKiUzaYm7CvgpcTqNVE30UtRlwqkveGdB17HUV//ySbJ7+4eH29sylns1D39VxPrKnBg4IOHgBWS0bYAANmQ5596lV+05ctlCOs1tRm5gWEVBTrRikCA7wnsIJjORhu9JizpHJ7Xdw6Nbt3fkPK68dPWFKy9d0fbiSy+8+KJO5VRu3Lx9e5t3aR8eHjfqjW6nO2KFDoNTtrH0WmyRmChyoWWRF/Hg1jjAIx0iuaMUEVoDmBwvoE7LMis8n1pIgZth4qtMZhf/6k0HNCOTZ5FH0KL2EFt0gCRYBU+oR+jhYXNog72LKVDkfoOA472/3BXTNfyeja1acEOSLjkOvKMuhx5F4zBEY0AW5gqRT0dD1gQV0D9dKxRC7EQX1Q69C07DbhHGfmDcKU6tUIA/FA/EwUI1wiFnoYyq5bO5sgYgRaZKxH88B39CRFo2E0xYCjoglnT3NKCW0EBObQAUrYXmRVsrupgs2pWLk/e+9iT0dXf6xRdf1x6mTL/ITYXRHRgCG8DSNi9fFGEQSymxkQFBJUmRyssi0wS0wQUuLi1tbmxWF6oyWh5/aNeT5FjfFYFOFNDGe91kuzVZXmz+rf9P/T/929YP/v3eH/2Dwy96y3ShOktyB3i+JXUao995jsJSFQhlvEh9Wip1X//IwZ/8Y9f/9b+48h/+zfYH/2Tv0sXMYCiN4jmIUimXL4jBgk+DdA3i9/b2NYyry3lopMKUHlQNMiA5BymNM1iEjSxJrkSb0ST1E8+8yTR7RXr8YuPUUt98mStC4Pucs+ZSlMJxlG+WhaQeqSXGIUQIVKjj8rSgDBYfzYVBLAjUd5TDl+aliwqBPOK1MHrBSBgFuyGz0CIdGnST7iTUDEUkMgF8yxfMFDziGlcNJFIVEsLmRkP5IGwgbloyYNeZ+jBEukiudsiqykFs+Ybk1DF+0m/WWVxaXl5d07a0vJIvynlkhKbqWpgZlAgBQ0ZbDmGYUsadMhmhnsMQJzboD+r15sExL4XkMR2Hz4JSNQh9NCrCYEAAoDXsViB0aH56LxOGLjr87aXv+5t/VdiwrIVlBdgfU0Z+lac6I1UO7IrYzL8IqT/KSniDY06arNgZLKB2OCO/vUqblEOZyi74VVaZLIEYS0oKSkW5ffkGr4YZxyV741GrVb929cWnnnzq5vbt5cXlldWVyw88ePm+B1bW1hnApHmVt8ARaw2LKS/AzG5kLzoni7NIL0DFGFASzkeBNeZLRYLo61SOLjyLJCUO6w/l4BAAjczU8USYpjzUmPV5NWz74Ojk4PBwd29/Z2+31Wqrc6GqRg0cMXypWHjta1/zZV/2vocfemhtdUUIhK7kb1S+2+U+h3IAdjqVjMmOc58jlxXo3W6nXtPYtytLotGbIqRsNit8+v1+s9VSeCrwg3D7JXL6Z3YrhH5onT9WKAs61IjN3wiplssb66sbayu8dZEXICrcnnXarZN6XbFupzOQ0Evyt7f3X7hy7dbtvf5gJDrLhtt2M/SBigiDE65GP8ogB3mQ/4MEEPk73n7wvR94iWJ3pdE09cGf+K52P8nbM3gMkZcqB/qrDtpuBmUyyfX1tYcffujRR19/332Xl1eWRDcK0EkqgoHyOofDhJWzmZx4u9NqNus48vFIfgcRK+RUVLo9GQc+IoqESqrQ74+7vUm7Mz08il2/HjupxwfD9HicHo3S/UFcoQDPrI2HqeRIPkBGJ5uelcsxjWxWlsdLi+NSeZRJD9MZ3EwMFdAIXl3I0I5YwOp7wu1Ord6Q12g22zKsIpOkTu6h1Wj3u3BKkgnGgkayy8LO4KwBUoqTio//z6/715Xc57+R/gd/8tz/8XNnRQ6oEGTd+Ui+dyakc5F8ncPFkCQ/2sMs5yF2UBLTKuOrn1wht7CwsLy+xovK/Pl31E7+zXc9Jf+qaiM/k44vlgtba0sry4uKQFROzTLdyjoaGWjuc/CV6F5fgn500tg/0sir5QXNQl02hrueAk8ASEalCP6Y7tHJ0ZEOJBySYKOA5llBdALclkbskC6IUJgtbVwiTPB4TleYv9CmFpAWKKCyCuJS2WxmcXFxYWkhn8+JFNKdTrtZOz7sdVg0Nmh3ZuOx1IMFvNOJRFwdyoSpthgkjRPiCBJv5REtMHl0AB8Fn+MhRb8MK4FOtdQxNAY+Ru7q0bO5wkuuA0RU7Mpv/RK8uUcJ4kaHv730t/7GX4ENAQmqQl+346lMbDHCpzwoQwlfNhd9TKZKWfbctRpj5800Ed2UbTfDPXa5EtEcHlqrq1U+S1Dgs2lpvseWiOM52s3Dg/2Tw/1Rv8fLMorFlfX1rTNn19Y2FReI7cxpMcloS6YjhCa4dJhqKEieQHXArisgYAw4RmplWVyc0FfSIPcZXIjiPT6FLgvKjUpiLpURlbwcQNrAkm0klunxgaLIW7e3FVEe12rHR8caY6lbyVPoDyCm00q5+Mgjr/vKr/jy++67b2lpwRaQW/T9gSx1u+95FQEDXLz3XqEQz1PK5ap2x3an2+lJXEU33qmXyajzIY9ltVvtzmCkABadUIPcM9EFvoWFUkKO6RRPQg4rhhXeViqlzfWVzbWVXC4jOZZbF1E6nY48R0PK3R+1OoOTWnN7e+/6jdu7u4ey7AKLe4fC2HZKDQswRunzSSRzfx49qRuxW0yfzf7jBz/32PnP/8D4p7Yv/+CvvRufPZyOhxq0CXWTn4+vEOSpqqDOZtOnT58S3R553WsvXri4uLQoz62+PHEopsNhc5kz5BbGYgMx9DwUIWulP3ncofTakwqKVuajO0E3jSlEEIP5gquYG0+kh8PkeCJrp+FwcjJNjmUlkGwIO5n0R6P+aNi38+GzUYX8LJ3B22NiJBZJ2RmNTAXhkA/WjjrdXkueGCAkSjymgX80RzSe4FZHQxaKz9kidTO+2iSagpyX/4KYPEc6JVv0x978K19+/3Nk3ZVe2s9/2d953Oqp4v5zggxct0oHiniYrvZxSFhb4Q7DVEH2C1tm8gkK5RDRpTP5Qr4qz7GyzI3vQkkiR9zEl+7xHNFcMqrD/blKqbC1vrK+ulKtVnIqySI9FtQAiwKX6aTTFyk67d5AA679Q3mOtoRZTjncfQtaJ1h4q0m/V6udHBzsK3YX7SS4ogITWqATl98Vd3kcOaWoVBZbWj9TwK8eheFE9E+k4qnkJB7nfQmzeEqmo1SRxVAVSwwQweh0Ks8b+XJSZZkBiCF/oNRniNVtNhvHh/12SxdT8WliOopNxgpOWDfml6cJXJkNUVIuyNSwzJplhNxEhWyBr8pXEQkfHHES4ahgGaRCUPt44sXfupd3yDGgryp5phWBkVWRpIoL3H6wIYYOWHyezguohgTfiIUUgrDmnfW1il6JVrjprWG+rKzYpphL0WSvP2p3FW70pUUycye1+t7B/vbO7Vu3b968ef3atRevXX3+6ovPvvjC5154/nMvvPDsi1evXL91fe9wvz/sl0uFzbXlxWqpmMuIs8Net99rj4Z8/ZjYQ/9WEoQe/QENWwgHCvCQQGZehANYBb6+gBaTjwQIPbPR56EOG5YJiXA9GYmxhqksAmEYotrcUONlO11CdSbl1KDoJIkm9hSFfPtIoZfir/DZOZGVoYXECgMnvehju/wwGX4LIZbYq895p2ARfS7F1o/ZE0mqGMBDTayIkw8Wv6ijvtEfRzzqRDmcEvhgJUFawNOPF7IEXUQCAEX/EdYaUxG58ygTi37uUEf1IaAjAIwb8am0lzhU0hDpD3LCJUxSfLUy+V/dhtJHr18WqhpCeWmFugbWQHEn9apMBsEyPgQTalrIEZQzy4AKertz4M0kgDiiTLaYL1fLi8uLqwsLS5l0ttfrNxToco9BwgOR5Vj9bOVQ477ZsB8fDBRaJkrFxMpyfH1ttrE+3twYnN7qnzk9OH9ueOH8+OyZ8amt8cbGZG1ttrQoYyljmo/F8tNpNp7gETg/YiZhaLQ0Bj3eOzjc2T/Y2z86PKrXlCWHLPSkSJ4tkS0xvOCAV8O46EQkYA4H7gXRlpsRuJPxL1+5L5Dm7nRpvffg6ZYxD05CeYFbYgdDfJ1AGeexVwoFxMDIkIn5dBM0XiRGMVTojrJjth0acMUbNkE9IVnz+8khaJbaEYV7Ly6oDWoGtfHkBbPUlkQijxDwYXPivIFW50rqTlBhl3Emnh9Tjq6qIcSSYRyPH0qtFFVlc+lkmkGNfHxsxq15TJCcR1KuXUPpZKmUW1wqr28sbJ5a2jq9dOrM8tbZpbVT5cWVbKEST2a6/fFxrakhUF1D7JH8TiZbXChV1ovl1UyuGk/mZnE+FGR+CT1tgGMtCFONENGmEcrq2DwUnISzIEjCVQTehORzJe7wK/xl5pN5YMvDPU2C/9UlIULkIGZyEKFFghxBuqPEiWhjcQiJExgmEUNo8MiyJLKPdjW+tZkRj9OZXCarSDmXcuSiK2YDtaXB3a5i6pP9/b1bt25du37t6vVrt3e26/W6ZEexuce8KikQefqKF7R2OwqizcFIlLWFUE5ZcGDOA3PM1i4UAlcSgsuvC4UELJaKSKztUqQToSSHoS2dk/zDMEV6rRF2nwiXiWmVltYQmuFZoUXkY5VEpgAYrSgx4mE0wKJaRyfBkblfyIpAIlLqlwjHtj7Ya9y1LTZNo6hoqjivRgHLW0AwuIaQlMMjIZFhoiejTAHquSpAGEDbLUDxD9QJDhWYACAkgFTfPpKrcER/52Iy+bYHvsBD4+1h/tO3z8hFGns2BkcBcwFpOERVuT8dkQXRIiyCqwsnURYpqnsHW1CQSidT+Vx+obKwuLBYLBRFNPXIBKTciP56CvaHlCkUymWWlObyOcytIJHHHLH6dtrrTbu9Sac76/Zm/WFiPMnE4oVUulwoLpT5lIZStVrV6FBskg9Uw+12p95oavCmveIkDSzkpsABrYGMgYBiL/wx1iKdYgpeY8JLezQc5/vjQkT01BbM6Of21o86RSP3ivTOB2s0ykAn8C8iGv0phSMrp/Y6iSgVSGpiAQaMRVa4YtV08q+tYmhckOiHwiGpgVBE5p+xUQgh4LsSvotj9aQaiKSq0RMNWT7Nc7elBlTO4IXkgqhg1BdVJZAEQ0AYXo+Ul1VRt0IXrGWGFaSl01PlCN1svry4tLyxubq5tbS6XqouFqrV4kK1JGYVy8l0VvrWaHbk4DW27vZ46YvazOZ4j4a2dNZv05AXJPbz3JY4xKv4BKeAxNCYNgg/BYyo0BCkghzrYI8KuOZ6ILbprR/YCyrGJkiFOXKP0+/Ic5iPsBKOYWnn2yvwsaDwr2OXBPd5CSgAKW1NkAOVIwox2bnToRghK35IxCC343Il1RDfWe7d7TZbrVq9UTtB7WSJaS+VnsZYtyBOe8q432q1FTlq/C+jLSDUO66e/i1nIIOVNWiYORTGobfZxAEbrKX0HQZr8zS5No8HYL9a4RsuHspSWwkqITYkGbfBYKihRovHgXnYQp5Dl4S98EOsTCwIElRJ4zNGut6C3SC5N4HqN+QouRw6x54JEFTPJeEOSMhGW1YpcteKLMCz7cCfySLLI+lHm+986Bj/xJS6DECEj7ikHtSgddY9+NaMLkEQlJd8l1WW89mZYq5h24cWwUsngSVcLCbxdzz4BQYcT++fG46ZGAlDLN9YpzHDxA8xNqaGXKFl5DArVI7IF07o2ls4vutHBzQHYCKpvMLqyur6+vri4rJMs9rngwIyGDx9GRPBs7LafDtAwonvUI+M7URZjLwF2sQWdjaPCmZ4OypR8JRZqXanc+S739wAPzis1RTCdjzVyXIQwYq8M68igYOYgkqgmVMmgTPVaKlYrlSqpXJZ4KhPoQBLzHelj1y/AGKvTI9d6EBoU8fsIIVqXA7kCiQzTSIVDyEzaEWSEwRCxRQAv0xUg2rxkHVGL2C3WoguuqBqI/Bh9MnDvVJvxAAdoF+VUb2IH+qfuAUgvZ83RUFcNj0onzEhgBoszGwwydrUbNpf2BUCzEGjDJl4KjtJpMZx+Yx0QlamUFpcWTt99vy5C5c2T51R5CAGY/q9FCXh1+Wp+f6IRdLD4Vgd+PFvDR25IxLCHxsnkPFj5mI4D7lxYyzl8SIikpDDjMuXcL8Cw+LoDtiDgZhj5mT6s4PaPjaJQ7GQHZW5d+l35DnC9EkIWOa4cCngZLzQp6g0KTBe59qj6mwQTVRC29A3CQ1mIeQ4PmYnlvDQpu2LFVKMpGHWPURRCg6ZWUTYk5wkmPhSdyM/NiEzXavVjo+P2u3WxE+uStzi0xmLwCSqkTCrU4lWgN2N0Z6cxNxVuJxPxWzCX2k4yGtkA35QQ8hoGyky1lVp+R2ttPIpQ+GkXN3R0dHB4YGc2VAhavgaM31GdPIp87AySEiuPYOtE9IENcGc6FghJ6tx8gU5WNFF8GFZSPpVKRMTqmNoXUlImDHRZl5Y7ygkyMfcfh/x0A13He3Y3Ja5xlhZYIkHaYLMQIggxsEdSxWEv58mBA8oivlmOkOkCLANPd7CQ/lWPFyX4snkWSOExZsvfYFVVZ/bPSUXC17CAxzwsrQsTvqrw2xhIMLsDg5VrSIMKkniIIinN9OGpOLhgIsCw1nMGShqqVQX1tbWT58+vb6+qWBUFjqfL8gYCFAhoLECvqTXGw2Gop8qqrp8hKyQNj/On9ORILHR4TFJDSmOjmoHhyeHLI442dk72PaHNXz3149tDIcqKbhDiCRRFzDQDfZgZIQnown5dt5bLwc0FB8VX3E3XyOPRFJcFGFNImKCT93cMnKvSG+61IR9Qt3+SdRRSchrXosAgWTItIWXFGQg8AsNJHYQ4QKXtQvyA+MjkWAG2xMx1qsgbQhcnGBLkgKEMzXDG+9oT8lzSCBKW0AndtAHqybtFwjCdBGYAoYWPBZwehhK7IDKMdAVTEKAeycy3TxoyDP28slDqavseqGYKJSmqcw4kUnkSuXl9c1zFy8++PDFB15z6tz5hZWVTD7PnQ+eu5INoXNQYAKK2fWEXEI2l0znY8mMTQ2RooDH2WfwNCaTx/eekNfG7HOYnGeiCTMigsoSjVhXZrjBStzWReFtDrCDX0ZV+ZZdEzfkmqjR2b1Kr9pzGB1QQfPYogTDsSIE0cJcRYLJML91UfnClnyXJlEfMpFENKhjS20yWq25ZtHCcSgytVAKZpsD5mfTWQcIGiqyWlwxRTLNFwcTGoeGj7YOB+1Ot3Z8crR/0G40hr2eFEX2LCnXoM3GX8CqfWuULZxE1M5DaoRA6BLzoQmdCjZkxcGC+Qj0KIng97Ju5SLr1gFhaXRxYzI33W5bg6Pj4+N6rdbvMwaiCUkAFEEvkNHQol/bEObt/EF+ISto1DwUUvlA7UBV1aAEKwiY/w3qZ/+h60HXKAkf5tk0ZViVr6RWgQKuwC/l2qpg0wWNmWzRFn0ph911m/oXsPMSXhpN6zQglOCOR0E6EITMfqgvBwyBPKEgRUV8qdmplcla5fOXAyk9cXuLYHzkW0YCCEoAueg3Yt222AUdRBaxSvIgu8/KifBawEgFTTcrG0YskjIyAVzNSWhNeLhJNk2JqnIAC5XF1eU1+Y+Nja3V1bVquSrHIMRUgMIMBiVEODDDOOHD7CawwIGRDBt5BhPjp5xURhZnPIuzpGIw4ANXjOxsP2ClHR6jjQhY4TXnITYdZKA3zyq1223J0tHhQb0uceqLssJGAKEkQnE6e2p7dTL9fO1eLI7OLneFLwaNwEs1cDP2zYpjbCSliLDLrOPmg2ReQMhCggeUFHyEUZHc6MzUNXRmvBNexhSAtKqFQoXEMdKHrmB4vVl0YKwbFBWEp4vBDvpxrODNciPFhfKxEcEawq1cnfseCEubcB5TZmuhqbQjldJocZbOxLL5VKlcWF7jZsbpc8vaTp2trm2kS9VYKjfxjQSxSXZEmAimoTgr0og/8tP5fJ5Xr1bSmUIqnZOAQAk5AhkeuxVBLfiJZ6bj4ZT1HCPhKLuRTMiVSa8mcdZdQSoRB5BwJ8JNCf7OKWd8oZnQhRbBCqmkrprIkDqqd8/S78BzkCwxThaGyGQg/VEyg20hUApSdMEV9S8CsNHUncShVZktqkEhKA3hXDRSfZpHpWCCxyc4fGmySqXSYqOujZl8UUgy6nV7zUa9Wa/32u3JYIjEqQ1JqhR9MpLRk7agML7jZ5l25+oPfppJDpqU6a4ZG1mMmbMS77EgVmmxWvWt7JhVsVqlZBwEAJ/gafLCL8WLMqAii1Gh+TsUQBssKxIUnIdnPCRjKJvJSesmrJCK5rsUW6Uzfg9hXjZTBo8CVkOKUpHBh3ok1Pc4j7bUBkaJ5KJRCoQHJ7vqCCZsi1QTCx2dq5wo4YASrI2ym6IIPBXuNh4BCVy/xF+YiCAoW/CveDIdg24yef/WF3Ab283lo3bG5WibirJhDjPNWyVdASptasdTBdH3UMnTFWgQGot+XpFCHrwMyUx1U7abAObbMWlReP6hy0qJbyeXS4VSPldgJgqfLUJDJPAyjdWMkJVoEnzyFo5slq+cFP1SgwQrQQbDPuva5G5EMnWFN1I1msCEirY2FKIyBgS5Rgv0b6jUXb/XazW5jd/r92SqBDe2BWFS57PeKHXlaAXsXplef65pmYU9RhKeSHhhvQSMwXbUha0URJzLE5uLQS43BjhKSKnHSZIbAR0JNbWBRglBYQ+jOKY7qydTpMyMmr0mPWwzAjoOfNGB2nQ+lxh/wCbJqckl2bbjdW7Q0iCzAtvVVUNjHY1xMikxoLq4tLa5eursytaZ6sp6tlydpbMajoxnSY1I7Np5dy8yKzeTSMor9f3aC41vMnxovZwrlpLZXFyhSTKjgsZUuLJBKRRNQ3dWU5AkpYGdgpw1BeKQBUoU8zQzDIswi1JEAcHNmWhmOlItMIREZ/c6/Q49h1OEHVx3UgYE0uZTzJKTjnVFB2g6ZgCO2ogEmxQlKgfLYvsdIhDkQZIQ2WUGes6hb9rlTMIr/WXwIWbHxRPeyJsV19WCmnUX426nc3J8cnx42KrVBt1ubDqGj7QqdlNOsYI6gSO2hi+nl0+NHSIKfqARiSaZ6oYcZSEmaoeGlNnr9xv1Bh9wOjo6qdW6va4KCROTRABYyyRO/Frz5TN4tIX145IuVCZ0fVcig+aRJqutEpNbOvZ8ApZa7RgGupL4So55WsxLcJHmwAeG+WEEgGuxReaYHCiLuKsXI2hSh65NCA6RYYJ0tcHcFkZcLlmgBfMFn1zXLLTKAJXlX1milLrFGGFM4meWPv9tS0o7zQVAc+dwSR0No49rq0NBGkAKwAh15vc8wwdFoVHoPAJbp9EvKRxrTxG1LVLpGJwCeO4xQnpmg4dBSTOm8XwUYxs688b7c/wlFVY2+B29yLDn08Itt8Gw0+u3Oj1tHWbLFWYrlmcCB5kH2mgKKNBfvTpih5LQ3lKFcDkigedp4QjcIqL+QQKiO/lALTy9u+bzV6SLGz1Jh0VDVWzHnHSgKmY8ijxXBOUp8aMKrhWyqK0BheAAc0/T4bA9cxBVgu4uGI4jUReX2NSUsBrxgauBZE+WHuGPuEZQR5Uo0QobTTE/BlPsIHSM+PIPq7isfhhw4GgRNvcuG11eWFjbOnXm0n0XH3zNuftes3rqXG5heZbO9afx9mjS7o+GagEBktLxUh1pUMaCJHAY3Eo1JmMZmsj9y3MkUuoNgWauwrIsA8B8YbSGhQzsFdwDB4ESFAD8mafTgWAUHbj6/5JcCT0LDAtZrzj9f6j7EyDrsi2/C8v53rw5z/lNNb561a/78VqtoQcJIQhAskBhWZYwEUgOBUgCtS0wEAbZBHaIcARYBNjYLSYZKzyGCROmBQQYzGQIGnVLolu0uvtNVa/Gb/5yvHlv3ikz/fv917lZVa+r0asOhz7ezpP3nrPP3muvea29z3BfXmk80/deoB7ksxsxKRtkqT+XA3yoe9FxP/2uKrgfx+XkT5vXSKpST6Anq15AiHLAdGsCyDpDhVfesEnDt5i7VpDGOXU9gwJOH1B09uh9bFqvWjUejkj5j188f/7sCZ/9bvdqNMTt6cpAup569R55PRubMKSxFDY7Kn8kBy4iVjYe7DjM7AYqOFCsN7PYRLfbfXF09Pjx40ePHj179vTk+Ljf79EnfCpCtUYVKiuo7eWWz/Str27441erqG5hkDZqTOGC4jThgSS0QUc0co6EMS+aVO1Ra4hTCrl2MRgMCWTe1pWLDeNyjFH5ChsV+1wIMpHLLy6I5O2X5Kf45egcAwLDMh7lEdmcKvstrAQeNsV4PF0wpEwd8LqRjvLB9ifvAbwtj85WQUgWIGVfpe9dBibq2iYw5bNoBTNzBhzYUpt0TgWwV4YRUjVqtsCzcsrR4h2IxWOWB1es1pl/4iZm5kQkSaNLMKpI9j3ttCKb99NQB3SoAkOU3ecwcp3jyfOjjx8/ffT4+el5D1aZtC4ugjQg0RjZLofD55AULgV/JWIxzCfYwlqxDAoi4ZfeRFdPR9ksoPeer9nss+XO5pCGnFUiMCiTGHXFhTV8sSILBvUhzTIhI1kcp/y7VfjZxUXDhi+hynvpBVBdZavFTzlMj3SRZfCJXVAVYXFGKxpXZHsphIeaPPuiebsV1iqT2NbybHDOiZyLg0A7Xdx2UrS5vfP6l778la/9yA987Ude+4Gv7j14dWlje7LQupyZHVzPDK9nh2R4o3E/+QiAc2mccDPXbi/5HG3bF4kxBNyHhpJ4JpqRD/aldQ2naReCx5lEQEovSPHproUd8ZMvVTwT/khA+JrP9Ai/3UKuABlyKoSGXy+rfOHhQXmqOpIR9y1V7quRMkVdif7QhgrZA39harxrvAxS0FsRSCoRpoJT8b14rFiRP3zvXfxmxvE8MlUGy9ow1EdJ6NK/vDw9PX9xdHJ06n0qJ+fn5/0+XcCNgWtE+uBEx6Ph2cnps8dPnj9+fHp8NOhdYOLzeQcBPhDoREVSjiUccwwxwoouopERnplgTVFDI8TRS4LR8biWki+ujanG4yfPHn5M1Hh8dHR8ft7te2+GDxjjCoonbuqHz9C22+2N9fXdne2D/b2Dg92trXUqGQeY4FJmkE7XZqp5aMPpMLQNfZgiztkim6CIDhbVTBBhPwyG6eWGNAPIiBPR+sDfjjQ3FQKWNkl9vvVr8dNyoRE8cI0cwFFqI761lmg5zA4qIiulmSlqJYKNiQdEKUxs8vrq3tZ3vxyX8v6L9YA1RUAtgn5QD62CcSQHA58Fpmr5PRjc2VR0wMgwwfqzJZ2nJch4LJ7xy9qrRRaqbPC0nHNSlgqcBhENOGqpf4fHcDlrMGJ6NS4dnlwNhpPzi/7RyfmRv7QxuDJfX5yZ81ZA51xQl9GB1sgschGxoMd+JKTGADiTLl+OS4XaJu5lk6hqdJLUf/b6WXc5vT9T7m0PgFZMa74CnxEbiptMPZylxNRuseLIffPlcDhVQQHzUpSwr3r5GUAgpNCFRm9ay1O8c03fWvU7la6/QWOt9BEStCe1Rf3jTJ7x1rwEXXHGvJCWnG2ySUcTJ0gP8naYmWm1l+/ef+XtH/zqWz/41QNixurGaHahdzU7mJm/mV9iErHYXr6ZX+hdXp54k+bZYHBJr2jxzPJye2tzc3t7a3V1dX5xHl+Vl5v5OwViwF/ixng4GA8uiR/gyriFA/jUp2jJGbNe1cOkp25dzAXymJVNpA3D5rNhXZQu8gh/ZZzsCwc90TR7WQV9+2IFtP0IDZRokTsSJAOiO2ED0qsukWPUGh0qV2LJ8k7mH+lQzi3MtInepMl9PYxywMzkKmGkCFCFWfYvB2fnRI7jp89ePH5KWvfk2bOj8+7FYORvGVzmfnygEA6WFpdAsn9x8fzZM+9tefase36G8wU/hWEmn0VIpq2MhIo3BnnjVUMvP7rZwFkqoos7AZtoCRqdayX+0BS5PVroEtURvuKc6Ii/k6oQBzLSE6YABlNstRaX28tr+W2Sna2tjc0N3yfInKPUI4pDX9hjZK3kMwzUaRs9XL3BhLCdoGbRPsmOkk5ygHwaAYXbFEWUwj4GaIOUqKeCBGVGAWGHE3cFyUekEUPGtuscIPgXXRc9bBTYARcTy5VYm4b+tLUUQkBcbY+Dy2fKs/Ol0EoXNKfQcOxyETSosQIsl/VDMLQD2VoRyiifWwpGtuCoKJMniFM+CmcIpYE0sA86FRVoodBRgJRSHL6p0VfSUY4VcaaZ4hENUofFs1QM8c+R32aZK0oV5MGuSLObwK0FjdAqyjROtu8sx4qSJHKUR/G1N7Ong8+JHIebvofciA3AOCpwVHUwgZn84EqDBmdFOspgAXrIkRQaQQjQFIkamX9HVr5hu4jTAPgqTf6VXAnPJ/99MDs3ojlDZgh5a//ce4UxZbASrp0kTrilVgWdY86oh1EIvnM+g9FbR+w9bwSPxdby3MISEXWCx5idG4MBAsjSk7fy5z5+TWk4vOz7zl12oBRV6qws+zOSa6udlTZ45L62wTVTk+srks6Z5AWoA/ED/4XqK1GQAwkQkBulBe7ZzrDRKBDEUh++IIJ8faqE5Q3z5b91kjaVtJlN7bys8oWHRyaSpGPSGVFT+2i3ck1RsAW6jtUVmFE0hwmyIamDkGIt1qMnKgtclrewGObaPTxTH0oIVbTJgkYV7nPQv+z6K82+YOPk7PT4+PjkhG+mIWdHR0fPX7y46HbpBqaMSzg5PT19/pT48eTo6EWv1wMGJyBE08EHZB5uhNAjpZZuqGpmAF6JxfqpA4drl6T9BSscAcnR+Mrfl/Yl6mfnZ2f9fo8cVIrGE+ZWrhUNCGOaAnBIt7x/s1U/wesrppaXScJcMnfxI4/w6YumBXbxQXe0sFiAl0j6ArOyuITPatQVZtkBQpZch3c9mv1SbOhzaR578sWfvtgKUdJPvwCZtrFZKAagEMN8gSvQ+FJOOx5oofrNoOUXVHYlozBtKpT0U8CRqKDZqho3Nze3u/rJ68dvy3GvBZ1ebiTTS4SEbvEQBgW9UQk9TEV0KQkym1Q4cnNOhBpO1l6zQa6YFJpFfSmllSm3DacqDHdsIqEeMPnS/xciMl5W+RUVBw04YZ3w6Yp5QIAONojx73cD+ZMiFYI1IklLmjEI0lxf9xdTHty/f+fu3Y0N56aCKWgZiQ3Mjj7vYcDDzZHNpOiWKj5FUno0RSmJ7IojUpvmFghD1GJickGgypUKlXrAPw4RNJFQCYn2GSIQGxhFkcqNesvDbE07R0fdnTGxDxnWeLOYsAQRjMIsaqiNvsVEvcu+rluCe6O0KjOagMowpTjrds+6vQvSSJDEeA0nPr6X4eOsrq/HzCp6vgGGaR2H1OPkmBStrXXWVlcW5meZXlwCo98bXV5OmGoMh+PBAAskrcMYEJK35rqCobT4CELZR8mjtsUxNBofV0oQHbFAonQWiZYwzO9M00qfKeX4pidfVpFjX6goXwsC91BKqqhq8iZNslpymwBG4TjJiaxyahQ2mhb3dFaoSRbuPxUeGtjWmGzr3OQrPezkaGGjmxDnnP778jgmIpfn511fQ316SuJPhHj06OGzZ0/PL7reY0eb8aTb6z19+uy9999/973vfPDBBx8//PjF8xe9bncyHCJhVaGwTHZJeGgxOVhcQuPq4dEWaSPeAqTw3RhP77J73j1+cfzk8ZOHDz9+9vx59+ICLQF5/F25P0jCg29vbR7s7R0eHty5c+dgb58ZsS/7afvb7GY9lwMcJCPLungjaCc2QHtVUkK9eYfZqmg0Fzzws/GwGet2Pmdb1deSPbiNLhJOfKStvdxq+SgZbSsI0Qvzg5+0RGqA0FWEyQgIsy+xUkPLWs0nKOI+GBQ50amGUyMypj2nElJIphrQpptwnSIa8rllMFJMTO5ja94dJkVFUqgCXPIWC3wobxS25extqcafV6YNpy3EsPp75hZ3RpyOGT2lSRiuCsqagHEf2m1iwBCI7gD/0CRB0XK8rvmwVDTA2XekHBWP+BeJoKKJxgRIick9hr4K/ppgTy68ubGxurrqi0xkpkjxie8U+PX1xWBRZD5bWgtKh9OhRoIcrCgLFWKRqgzf4EN9mJ7z7IVqPg0SqNx47A9k9HznFmpAHR0I6SVY2FShARhAwst7S1FRpRc0oqJqtAlbMWHVhnHlV5yFXUEiKsc5DAFFKJVAAYURZEK1+yIs/7PNzcH8/mB4SdrByTkmfItzKPziEg1RXwgIFhJjxqrtDLOg5Aa1K53l3Z2t/b2ddmvxsn9xdvKie3p0eXF+Q3i57I9IOoejWV/ifQXfHVLiZFnEEdYSwmI/FBiPPWczbEjYlMduaTLditOywhYpkgmuOftyyxeOHBqmRc5wCO0ILGYAMUVjiDRM1pXDW9mnLwfpD09t1zDE8knfMA7NkZWpQbRNIuNI0TBVL1lPLJJDXIexyuSPTSUbT669oy4XUggkz4+OPn708OGjR8enxyhFBDWH/p2enj18+Pg77733rW99+9vf+tZ777774fvvP/r44+dPn56dnPS6F5cXPTcykdygd4l9MK/pdolLp0cnJy+Onj959uTRk8ePHj3xdfGP+CMgnZ+fo4QleIjFw+OjNzY29vf27hwe+oOnd+7sH+zv7mxvbawTOJh5wEcmQ/1eDzcsE6bMKTJ16KQ2FnWyOMyEBd9PFIPRVNMgK1hOQdywLmDp1WWCGbuelzYu/4TLDKP4tEdKptG0KsdiM7lL0R/BMSNH3T7khQcizbWPDybaUQxv3h6aHjafukbN6XalRvnzz4Zm1Eb9wfrnXOd4ctrCPViCFXgW7BQDG19Ac+nHVXPfPYC+UUN9zhYPC4vvKp+umQINwtMunylabEEsfhR8tV7Hl7OykXp1Myou/ToKL/OWd4rJRG/tIpDS7vSmZDcnqGenUf6qjo+GE3AbH43q1ZQahbkmy0krodvTtF9pOgX8tcoUA7GZjmJVg4pKpn9X29KKOr84skZPK8Wpch9FQ3O73fOLi67rObnBl040DVZxoyE+SaNBVwwpqGQxzuqGOVSQrMC0GpUPsUgcCoZZyk46VSoacvnXS9BB5WIyYZKDXrSZYOguqEJHlpfbnZVWp8OEI1kXyqecKjukXSpccY3tjDAWdGptbWVjY21lZXkBBK/G1+PB9bA/GfQH3fPBxcWVP9CZe20gwOwgMpaYcEseqKzuFx36tulhuFss5rDZo4TWkkiY0Oy6U+dvW76kAo1frMCQ+G1LSbo2SnwBnFc1IJJapOCaT/NaJk06alO9dCcFyfYNnyj6KlhItR4FoHapBhRxoBTj0KGpxRZKSXSS1qAVBBIOqVhYWiQ5vxyPjvwNV9/5cIZ+M8f0FUDMLxdRw+5578Xzo48+/Ojdd94lfrzz7W9/5913Pv7ow6ePHz9/+owo4vbMyyMElQ8/+PCD95mlfPjRBx+yz8bOw48fPnv69OTouHt+7sNZmSKEAz5CtL6+vrO9c7B/wLa1vcXh2upqZxm3v4Tnh0vwiWlunIOZVDREwkOXSRvExwHlhJseSviuRJlwZ/kwDIyq0m5yfW0GlbDBjCCWZvjRYjO94Mwg91vhl2VoumGKBBatN/w1f4vVa1zKiE9XzLJgq+EL1wXcpG8OWyE/2PNJz4gBVDVLivQ0Yg15KklG/+6Sd/haGEbI0mwPPt23iWPFUXgbJaEDbnDowHJQJYyuiH/DtmbzRD5vi4zVfzTGWZ+W7Gn/UWoPpTLuzp2qaNheGOop2a/02dMKxkZ2SJ9m7HStEw2Q8rkeXGtFqaO5RBSQ6+vBoP/8+TP0DzU8enGEh/NkugcmTeJKf43IIcwMR5dPsSCWFD+cs2FboWk9oNiMKJ4IM0AUUjVS70y9QQn8qeOLi0uvEwxI2J245zYnLJ9N46zOtaJlokJRGQVviAnwTMIq93HGiexFiyIzaTdtGFE1xOZ0Zg41sVMMSazaTBlWVwkV5FheT0JL8rQoyVbHn3Bgxo13kgQwdEXBKy9taAKUN5MAWpCz6NXKSofwsUaXxYW568mg1+13z4eXfcgkogA7K8uZYEGFsgc9+RcmSlfONLrf/NfJnKo/qy18WzslMZSloWeq00stCOGLFcgJYdGYbBpyqPFEsi3aSG70OEkqAX4ZYZEDeHZKNs4kCwxGlEYL1I1SUHNJPYID1Rjhor7M7MK11ix/yeoMR6GfGOmhnO4A2QVVbzj35Ymgx8z20l/I8HL68enpxUWPXnmH3fpqZ7XdWgZC/6J/cnTy7OmzR4+IER8/fOhExftqKb6z90MCxQcfvE/g+Pijjx49epy3Dz09Pj4yYFySd09AKZFAVwbpBIfVVRcWNje925YoAoJijS2a3XtbDfSJqdEDbkgR3KBFuApBXj5tyIw6sk+zcDGHssHGlenSOR3pH4ZmPlG+hIPqgy7i8AkazKAGwwH1el9vZneCmNY+d4KHKMCMgk8jFBkwnAKYLSqNgIpmRzlsq6xU8BBiKbUx0kVBrAAHNzrzhS2fDT5nUX5/rS/FGURMJDBF6oWqzG0gnoCGf/BdhalRLXIjOxzfBo/bMt33uxDKp+pYNdMiKY1LaloGgRoG3vBRA6WrhIFY7eF3QJm2n7DKk55Jj9s9K3NOevhkyNRpR+Fm2Dnn22F97+eJV/IQHx0kmSEaYBb2phz41SVjZezwwx2HCXoNAgXCNoVMjmoDKdShgNddfE5PVE7UIpc8LpmEDgc+D4e1ggaox5+yo9un0BhtVImSFmRcqiUPoOxSyRkXjDLfjLp5U+JNoJVbqEF1CHLMSyiO4b0kKLBKgT4zw1hZXSNEkL6CeTkOhkHXSbfINNww1HlfVk3eQdggEVvwd6hMj0Bg4OKvr9zlHMGDSLS0ME+KN+r1yMqwLTA2NCZnhjKAKzh5GTaajESS0u1JT8sOGa8+VR0lzeo4KuMHPQKkkZfnpJvGL7mUHL9ACcohzU0JsgN34FIjvxDMOdpBLjsIgjnisgm2PxCL3+Q8gndegK03ywvhuL38sH9SaiFRFVvOWQfRBdYNcGiAberqiBbqm8YW1AQGYMsQS0w42M/F4iWqhpMxJveUCcLzp2fdLpiDHZOA7c0t/DuqQW6C1LEBr5G8ePHsxbPn3iR1dHR8dHRyTJAg7vDN2W63S5qFrZB30wV8oAuSXDtxDakt3ehuCiEEnqG7wVzjiXW4agS58MVr1i64oMPz6JAFQwk7oHGqYx4xSjFHpsfLYw+VFWpKjSjS0r6NCjbwwlz0kH51AQHD5Gy8bk3URDIQHZ1Pr/+5vEp2xSw+SDt3UZlLo6MLfDhUEMdcRKahQqGycTA9LtdEm7ggZHZ18znTjnmXDaZlJnfdTEvtIXbQBBmYz8nctQTJ0U3Pyo+yuOmGpvH5q4uNPlWicLXTbPT7bEdRQHCfrnZPqryMkT4g0bBfDYfo4BmA016hRDg2E+tqXntxMDYvf2RTv+1bTpNhrmmr1mVGl46qE313V4Y1xKfLcIwm8C0w/wIs6XtVqUApSijcs0n982mLUBYE0x1062axBdd9rifeNew8d+QfM1ESDWaOZkjKGpeh19DvwCUX/BEfdDhkMeb2XyRUNCbKxgwaTmo+FGTip52LqIymX9o32Q8ZBEypYEIjYgEWiBniB8Ae3QU34hGqzz7tYMeSb63JdDVPArIJZ3b+yvdiXfn0U5bFGDFXvxlVKARJyMWviIleCvIYtCiRp1LBnkwrxk25bMlXU/3J1jC1FIGSakqBvG2QxnXmpRUZ8YVKES8JfHAQiviCZUpZh67DQoroUrk3vgkQ5t6+I8P4QcG3RtH1bXHp3mOE6Ey7YwN1VtAaSJ7xwOd6bFXE4x54IDg6JAR5nUMdrhdCQB5QXOVEmWYco9NZaLXY7w4uj05OHj97/tFDZxTPnr04Pz2/7F1C1PLKyvrGxvrmxtr6Oo4fuAFC+uLrsOKZpAoic1dHzDz4GpykB4r8uWKyk1Vv5vNXVzmLMmA3UkLSnvvWtQXda9QgGwRDRakwIEtJDAeNNgKeJg4GT2VrMSreAiYRAOoJmfF4OLmu1yn6LjZloVU3YhPB8BaQcQ+BG1BUgo+4JQdAg3FNWI1vhHeGoWj1qfor7z3NiE3OKGzHKHnR2FUXwE2NwHRdBtFEuTk2O4Dz3T0z85cTf2rtu8rO8nnxSjcQZysR4UoKgFKSWYS0SIFSp/hyL/vTttbeAvikiNO00e2+YD9dac/pGbeMa724BT8OHM81Pkuw5UQEWCTT+AYU3UhmxNeNgpBwXLk5Jy7QiWkBlKEU2pFWKDjAZQQ2BHPZv3SBaDQGftTRAr93Vz/nhS5PzpYijToKjEZyVknJtDBqtAP0nfemSdljSEScHHkg51Ew046E+qkmDkfMwfv96TXCAeqyMDuDMbSykqwbLsrjKOUmHErBMgotho/wLdbn8kbNRpgwe7vAaIAXN3bQVkjiiWH6hs75/HBW4DBIlHuWSDUeDvoX511fR3TS9V12BIAZ0If92ApyIBL66qqF1szcwmhy3RsOyQ0vfWlQRh14L8Blv0fswQ1UJxii74PuMhOogSZwcUxJCR8TWsqg4S7zqqz4ycxmC65sMiOiqdoc1bFCsBTHXmZRFb5QUWf5S5EXmlNSHnSHvNjLqhOVqdxTHkxVIahSG5g/uu6PD9eZxU8hbWrw0d6NasZt8DDqxCFmRHkL883L9A5qCCdEI28BZz8Ol0kks0ifvaC9UYZZCE0X8lsr83O488XlFrMSVIoTnCebOD09f/jo8Qfvf8j24QcfPXnylJlEf9A3WaqpMR0B3W7zqaJDlVdGfPkl4/gmKZlQimL6IS/QwUw6KK7RJYtXBeL+iH+59KDGc1AUWotRXF0RBSuGGqjQYLWFsxgnI0+de3IbKtkHuCxzjsIMxuvhhg1fvOe8bNpRtEWhMLUbNcUnBaXNSI63ZmHydFU3tbV5eABI3w57eZmfFHGpCr4lrXTjHycB5iiGUgk9tSF5kCVaGM7hiwN/2pJERtOaye/Xjj4ncrRnu/lpvLwdMtj6DaJxKQiZCjLY0GdMZ4tqhNFqZgywhkv/aSlEPfepEtCf3hwlXqB2MrZfKew3UBJIP4GgC4N9xkmqwFymmi6ERemCGqMTIBvMKwuQNxzBEPtanMrXkJgavhFmya6YQfTa1IEWuCvyhaTSpgshWSwO1z7nsfwnp219kyPUF3Uamv+pre8QaOErOFNrk9Q0p/jORFSiQCVmYbQDHxQRB03kGPrrar3hZY99XC0kkYmRG2HrXuBrLN5HbwEO3KK04oOuONORwoDxjCm5/ykvRBgMh5eMhBsQNTIzumdD47yBam4RBsL1epJfXXUaZC9iB5u/WGsIqJvCwBbI6j4xmqnI5GZ2PDM3uLq5GIy6l0MiM8iAjhf1hv7YI3YMRooXN8TMx6XneqW03EL74Qs5ghPnLNKhLmCo7XoRhE0ey15J+6SUJCwh2s19YaZt0cr+VAovqXzhyGHEUJwIVLohCt13SkEhuTaTpRhbijL20QLme/hK1z0JycULiZcvGEwlLK7xNwl9OZmIQBSxE+q1k6ou3jpMgwiBSgeCe9KwFFGxuYKMFULJRGGa2NePfyygnxfd3tHR0bOnz58+efb48dPHT/h48vjZk6fPnx0dH5/5exo91f+yd8HfZR8NHGMEvtfMa88ug6JxsAIfQNqVdfayRhDQMaSACAgFZ9MTrAs+NoTEH1FDgWDpJPRkWU+EVRrhJKL6U2aQTEuA0E/CE2dpFbvS7oRXzA8DZZjfml4xX81jSzMOOGRPgxUutKDbVnMSbLEnzBTruoB+t4uev5eVUOL7GsbNLApoykYJCTHD1GG22k0RlQYNNtCChS96a6n+THl1+4xT0Du1Ez9VOxlWNTIawHhe2ZDQEQVM4tD0+lRpwMiV7NUntXFPFDnRNPrU1hT65bhx6VY1kBzSGuorNlZlLgVHVvgk5KIz8Sydwgg21bvhA8zOXyzM/jVEAXKj7ywJyebm5u7+3vbOzvr6mivAaFcGDOFlEPxfH65dVPdPl0enRGixL7z9+qSAReBMx62SkR2/Ocp/bZwpVYkIXOgBhBbvAk+WNV3cdP5BcLvypu0x4sEYmFdXWVw0taL7lGUhPzeXB4b3dFgv5znpND3Wg9aNrvKjm3RzeGfDitz1LPBJrgJMGIF9EhgyUSBgDMAHW0G5sQogosQX5xfnZ92LCyKJtj0cXw/GV5ej6+HkZjC5vuTQl7TPGKBgGggSjq5cfEOoLmVBI0znHAmqOaVOqMKDXNL/uORbGtloSSoVZxhekmBPj6U+lySs5oPDaYva6uAlly8cOdQhS7giFdJZmRNcy6VcrYAWKq9M1nKSEpmkog4mYNf+zhJcsHPDiIALQCqSdsklmGYCgcvkL0l3jGzKO3fdr8HoROiR+Uxuos20KFyRqz8ZjHnTAAUXYj29twgE7NokaTjuEkWOT549e/qE4PGUUPLsSfbZnhJbXrw4Ojk+PT+PlvX1nMlkXAQFawxCBybqpokxYchSi415mUeHztQYHcFR3MQe9P0IploCiNlF/CUUDidymJ0Bn7YJ33SxyIlsxUYGCmw/PJBJYGJr2Z6G+Y6C6ke0hoAjtNiKXWNQjXDNnGBy2eufnZ2dUHJ159K4kVeOpGg5uEWf4zGAZvSpoPIxRcyjQpWzwVCXgCd4eLJtq8+WL93xVRC2DwhLWCgdRUJzCl0Smlm4YZtMOMSmfNK3yrS6viyf7ML8aQj5pDiU3wDiVG23UFJpC4vuvnp7IFtgjFeExIdW4p0h0sR9DxsPk1ZNCTOF5PwiIdyuWYzqLHd293bv3bt7eOfO1vbWysoKKXwIl5k0S39hHmx83kskj5u5XRB2J1oZSoqY4CeVVZGWAZkONvFkDmyoeWr8cQBaVvScIh5S7118sX+npz5m5A1XdjFguKAjx4EUiQW6g5rCewmjEn05EwalhHUyLVxpcE/smS5Pse8mcrnjg0jDTIF/0AE6XqpVN6QsuHLgNML5CGUyNHKwMbF2Z+yvQRMGfFBMXy83iiXyAPIMjxCJEDmp2uN+ZrwNQHcvSmJFBtZsEbYNEhCyae18S0NTAiZVqQ1l8uS2CEQ0Xmb5wpFDVVa0U5nJG5U1juZGjxfvJlM4HUHnpE4GB42PMEQ3P1ktf+hPd+r5DEghOoaAVQMaqZbTgi44alyPepGBHCAQaFxAPIPk8LAaLdB8IIgYllM6X4EEtCGkFl7nF1BNkojLwcBJduayZ90uM49nzylHJ6cnZ2fnp/x3L2gDPEQo6JSScDgUGtgpcur/FmdmD1mTI+DCxLgWMUzTqKaIeeXGjjgCW5DBuBRLv5Z38MphBoOHWeKS82UwqpudzGZo4yZm1kVrAR+t0/T8kQb9jWctqHCFW06aK6YoFALV9czlYEjE9M4A3w3GxMsXJtITImPTehYQUusZmuHDgWRWQSif7tRgIGuLph39n3Q/J3K8cTA0FVGS1VoeWjTGMkyZwOiFZ9SheBDVC7HV4zNlCmV69pNP4U5Pf6qIJiiUYAvvaZ0lPRxwWpBIvJ5vDxAHGk4pKNxvh2HQcMcoouJEj2hmlylsGqZFMIQ4iEQHXENttVEJpMiJ0hP+HY6B5ma/eu+FI3y2PDldEoPAq5Lq4BIEg11MI0UMHL4ptCgtL8TlOOJBy2S87PftB27Yk7GMRuh3lhzQIP9yw+4YmaEwfJTlqmpRZdAJ/Sg/42jLkS0yjo5py5EpGICpUzpnc5y0zuUPkQiOHAY7L3cbn6QJuFneIAsVb4vWxDRusdUGaSwAWL5IBHiyQhzER8nI4dha3RvCR7FKs8rF/rA/mIKZXKkbc+KvapLqv5gLFUm7bC5S4ajfGUwNKENkL/qc4kgpSKHk0Ry/pCJHvlCBkmhOKGnUTKHianD/eAry67qxqJ3bFUxGkjv7TV/ohbsxJ2sBQV+UxhdMIiwZaHXphkILF8M7ILgin2Q8p2vTOwHSWfE1KQLBAYdOEIshNjg27ZRdDpWKuuPKuMvMLorOzSyAfcZEcT0L7osco87kIExkBz4sPR7kJ9nQEqMT9mHgkUr9cMA6bUc7OYrAS+u1utm6kp+2UuY1ahVA1REVBgW73COGui9CgMFUlNlMp7xLrbO8srLcbvkL7QGP9aCznlf1YiEQ6AFgpNgnwwnWspdWdcOiF7QdBjxAnmJfWhfAG9yenWgmuxSXvyfBdP+822PrX166QMfZnAaD/GKN2VwZSLQ6cmw2cAl1JQQI990SSkZp5Pn8x2ef82MSXzrsb62McR66y+hBibHMjK4IGsfhO8uNjBSoDEdpIx1ssWsRlYdsaUYJoqm8rfD0dBPtJIfaujCpugJfF0MFHkw4znsyQ0gGlRpaZ2CG9sffrpCTmVQZDltE7xZ5qfI54QFJTTYVBMCoDZo8i3QB6OhQetHrPX/+4tGjx8+fPSeH8Wdo80uO6KQ/FcU8EGzmF1bas69tn4awz5Rf/GgVuFPGiyi+srKrKqoOuIhtdCmHDfZaGgrqZ7ENBZLIG0LBaDIzupm7WmzNdTqLa2vLW5urO9trO1sbW1urK6ttjGHiGwN75+fnR/7qwBGJCDNX3yp3eXnB1mfrd31vlER4mXFMYkQWg2Zl1Q+noTR9I/Y1uQ1KXyHaRQ0Tf7gkntNcKIjn52qUXN4mWJGt1Z5baqFP2BdW11pqL3dWMarF5c7c0mL0TGNc9GLMUnthoT03v4SK4lTGExwMMtBlBRVEp0J4cZcQqJlgFRzCLCU8i4tDe65mZ69cvpq7np0HQ60hp11M0yIQRilGOI2bUxWqoBqcNSWbyqc00e1WYi+nfOHIkQz9E9pCQYwz1EMpOr84D9Pb3pDant5K5ROb8ZlKNj6b2R9c1uoN5RrbNJiX6cVtIQZBM0S8r4fyMkbWYNDwGuudmdxcjYkcziyhLOYccdjlemYexUFiyDUrreYD4IKe4TYXZzRu1MaLCzjl1tzcUi5hMp9tLy7m5+8XSNbmnbQ2QOlu2CmKEhLqd/xyhRu940wNraMDIw0xfoIdpS4MDgRjrAH+zdziZMYhvLtjbvGGSQktTEwyeb/yRW3t1mKn490EWaHwDnRGJnvBMrBgZ9feKCJEmMzwcLfeq050zrCmTqi52qdNZd5s6NUQXZxlrEacshrO0jDWidVcZyI/rpczMJWnhUS5auwWT66U1AS6glXd+R9u4c4w1Vw0d3qjC8o7RJEuuJ72NvqTDfH7bPmtb5/h4mAlfAKoWCmBuFQwi92VEyT1gEg8SRl1tqiTpT4poAPVtTWNmjMKCkDZGEf8wxt3qKT9JJYewWVI3S5eo1CpEzQHn3B1ofrLHzMRu3zSXy1Iaz750pE0SJiJOmkTVTR6dpJHMCHpCgeCkAkT5xdM/o6Oj07OT88vLpgdEzG8joBI8LmEDlD68uHz3APxmdIdLHz9YduhJFHuJOuoRFqhNyHFF7/LoEJVJ1e4UhOGSUYYD47ErN6g1x/0RpPBYntuZ2/93oODV189fPW1w9dfu/fm6/ffeO3B/cP9ne3NjfXVtZUVckqs+Oz09OHDj9/3sagPfa/DkycfPHz4nQ8+fPe9D77z3gcffvDo6eOj4xfd/sXoegwDUC7HAkeyzPHExaSBiRzarcJBRTmHoCyWkMbxeDLqEaz6l7m3A2JBfH4GQ5tfmplvLSy0Fuc1H38Lbmlxlo2EbJnQ4iMeuQIz35mfX5mdX76Za13dzA0ns77rUMYoylzMuJWpvJKnHmXWo9mgknMzk3kjxxVMRSJasyGjZKD0i8F6JpJUn951FsWGW4wPhBp1EnrMIvIqF31GVmVfYmn09XsvZtP6LGlWiRoDNk7jilUw//XKhIolb7YldLSX/Q1OnT05gSlubqVAvmFOnEdT5JOCn55yQuKqEEcYBrNeTSPiEZQhSA+ZdB+x5CVSdlaiitIRladQPVSibhGtoqvhOBWkZ8GM2SsfgA4IAHubFJMovkJgMzBbwFexyqmLV7az8iVSFk80bZrxLNMaNtVGvXEvKtgg6LzHHauwCmn3xdpjsAULeQii3pbi6hVoYvRyDJ9B/zCG7hANBydZDdCjcAxE3Wl5O0r460KBqZSdGTg4TYkTX4yw0OaLuIO90gHIiLAIDBsx1mnYAEYYr2Qbiw75twwDOXlJH3FCeNDyqP9DafeZ8lvf7rkWIq8FF1nyxTjA9WIANgS26EQu1td9fTJNyKL8uRpeCGmRQYt/PoOVH36njq1RkzhSGrvVMeDdOEbttKNoWUOqkizBcyzoqg1O6Wh1SkSccguL/fQlvPppP6PdFW1hNrAQmBeQJRcPgxxkfDhiRDXFuLr6wcNnGfMz5S++u0FTgTiUPWorrGLJMS2REZ+iuZCvwj6oyfGKI5meOhsfDVCT1bXOK6/c+4Evv/n2W2++8dor9+8d3j3c39/d3txc29neunf33ptvvP7mG2/cu3uXtPLs9JzA8c533v1O4sd7773/zne+86133vnWt/h+79GTp8fHp5e9vIuBYcGDPF+t8wZ944dvQCCBca1ClIrdt6w2KZ0MLwcXeSEKuVORyXlnCplTePd77nusUyiSjwU2PyGPgZG+kVImhUTPYfVomGUVZ8DqhYIMRM0Fj2B6o/VmTqYkKhY7F/cnZWt+Iqr2iMbR165VFDZCkbYUdhSRY2SL3tBG15ps0/4vryj+L1RU6HCqPpXWLfVad63AWNK4OKp/r7a00ulaVWW6MwVFoV+NVXDKJgwiURm/A7zherCgO4Wq2FAxOiBKvqkoSaUuihj4Vd8Mq2GCqYENjINpoeuhW0WplHQpDXC//oHFtzzKTrWkZASrQVBn4k7QKBr5EOsGUZoCym58i6ZewWlCZuVx8TpHpnCGYCJEvImU2LUYYtdszRAyLaelC/WmMnwMXIFmP3knXRpCBGvL8AjFrlHSkg9QFVNbWMyJ2GjeYBAWcYJv7QnCzcQNGH468bBeD+TTALNM056OfkPB+nT5iS+fACdjOiiQVBl8V2ma6OqdocFbFbwttTBn6NpoUx/5/kyRhtTbsiFFwoWZg0+DqXILpPp+UuFx9sOZT3fysE5yhrO3hfqM1IyXcS0cyT1vi4BV6V3t7eGuk/TShOSk9JPntiYhNlHg1N/+Ax/Y+rPlL73rrC7an9Fr0HR3IMexWT7SKEW+x4MVBjSkueKT0brIrBm5Vrmxunb/zt03Xn319VdffXD37p39/e3NLbJGcqm1ldX79+59+ctvv/32l19/7bXdnV08c++i9/z5s8ePmXI8fvbUZ3O9q/F5vZHhrN+7yM2vhopIX0RKzZg+eC1u5NSXXKYWB2AAGING0np04mo0HPS63Yuz82G/dz0aeTHCi9m2b7kcRR9VEQ0ibUMJF31LEeY+S71T5kyPZQyBajjw7eveW+x1kFxZJRsDNxck5QlSg51wKPFWITbare6rt+aDlQPJbLaGwcVTP5TFdL/5jLCMOqAEhVnuQQ4Q8jm/SvDXs8Q1fZFSvhsCp04/zisK3pSIN60oNHdxBLmrn3HDpa30ckbSymKWyXOifCDelmJyOvpfpUaIG5HnFJkdHsvSmkpyhowpU/FsJOSVQdFTV6wRpE3JOM5SW2XTKuZ1y7lU0SQCFOqNHnHXhYlKx+n0EpKloZp/DjxVp1McBiiOU8ciYRdYlPwCGGqZqIAD4As/12fUwTCjwif1IGAYCA6B1jA44UTMS0AcVQzkLKcSbuwVBji8JRMFHA5JbFaMYRlDB3E0N5wqtENaje7FRoYsCQusITAy5ivY4l9AYHERXGJGPp7Fqdikd2HJQqbdQCLVO535TQD5rrK3Pvzxt84YFiWCGQ6b6F6ioaZcCv7Fi7B9l/29QmNTbRm0ON/A+kyp2umpYmF2LexNDxjkk/qUaM8nXb+7TFnaqOjtbljqeYf2FIVDqfDL2AzjVHlZp577TdOoq3BS2I2kOUkn43ExGY4gIsSBM/3q4dP7mxeC/Wz5uXe3GMxx6QuIKEoUJlKR0E/TOkUz2iwbc0A9aBk5IgMfts4KMDPfjc7qwfbO4c7ewTbb7u7m9sbq6sLM3GQ0Bu7qysrOzs729vba+kans0Juzxij4ajf6w0u+8wQcPV5SOJqfh5zy8pNfjVj4t38xg8DIwkUUyqmGsyhR+MbJwE3/gIo9IhGefBmvcifcuv5CuvhRe9qOJwZT2Ymk7nJ1eLMrE9LqXs3i/Ozi4QK9RMC0XyvqzBFmJdGoMBRoPg6x97F+aDfQ80IziZyPtIuAqQts7lJF2HFfAsH5BlvX5rupxYQI9CYiG1giPhQD9gKs5W68Tjmg+2oCLaZmyHUzbiy5ivZ0HgiFjh8zgsC/nqWX1/kQKj6CIoqp7ZFs+Ir1WhKXmLDXJL2fNPJtmXt0U72iRz+HMVyXRfwDu+KH9FkC0eu/6SulBxnqDVFhwHCvgymADOGqeXFABSIDtnN/bq6poubds0WZEC5ESqiVIJaRbIYFEBlNRIAEloT3crSalS32LUMoJk5nzQbLFWHFIkW2dtRYVQmtOkBjvhFbdLBhQgq7Auyrso6rhaOsqtqWQWlIYiENeBTjhqt9I4Ol9eW/IUPSnhqDHTTiRs8YGOQEi0xCwvGeew3D5TVeqAKrv3FOdsOhIxwnAIfxOVbUuAN7aEiyiAyfBc/wy7vfXTEZIS6m8Bkf2GBgGHMSOVMq7Uws3QwWPxqMPpM+X0/9lxc8pSV7FHmriQga87KJHC6mRkOx2dnZ8cnx91eH4yMdTiDBH6aSU5429BcRclJVw5scXs+B59pa101dsB8FOgqhdkUpKKdni/NSB8PM0SyBjZ3q18MCiZFlPynPt7cVmxNm3a7vb6+vrW5ubq6RtKl/HWC9FP10Q387O/+ofdp/F3lo+PONx+1C29HSJKBHJGa44XcbIqdGkrVWytRRauY88UJZ6FRWLzZ/M1sa25xs7O6s7a5sbK23llZ76zy2VlqQcPoctBFNLk4k5f4nJydeXkcM4FTEtVaWltbpufW1trW1jqf62udlWVmBXO48rqyhrN2tjW+8k1Sg+GVYeNq7vpmIdcDvW7vdQy9ttk9ARWmkTbSF3d/2b8ejmaZGE2u+Zz3eWFVY27+ZmlpbmkRDdQjG73GQ1xXnSJ++Gr7Qa/f615cnF/2Lziq2IZfMBny6mIulqP/14xY0x27zntFA3/HTMbgocrXdUvYNUO4nSEyocN2gZ06HTfPhv/Z4o/qIiKRzAcKr2dvmOKM52au2kt0fZlF2/tCJdoUfbKghLgVPUsZiW4gCuc5vSJ+0TM0Kz3kTHWVTRYjRBwLHxZqYBrfOfJcnfJVMrGqjGriU511VeYG4X7pM07GS4qNKy8UCz2GFQWgMDxq1qBORzoVcgJPLysbAP6bhgcEXRksthwjzDgpgVXt09bmdYaSQzuy6wBpDAoCALgTIu/+YCM6G00SURLrpEr08JcOXhyQgRxL/2KYJv4yjtDQwlsTIGSXTJLeYFKTLSkovjd8SCUbKBllbZQmAgw+IpmphbbL6PT2JZbeeLKI1SSZ0BkhNLEEX46wn0Z6ohCsLZVD+akCxD5VFtTDp4svV35vNft0+R1febG3zlnVAFzyhl5jmz5CFKNIs3Pj8fjk9Oz5ixfn574I2Z7YqUyJeqTAs2aPMqVbUWsIfEptqqZnpN2DnPUz6bXVnwJksbOyTfNArgLwgMip1MhbxvNEwbG6cFGmAopwbadUIwV3oL/T6Wxtbd45PLx/797hwcHm5iY1ZFyRpWBuriYLs8Pf9dUnGeoz5d/9+b0rf2db4SZayzVLSBMJD6hUNTTGRnVsR0l7jCuwJEucmabi2NGcxbm5lXZ7Y3Vtrb26vNgmiiTr8jII4aHf6z/8+OFf/au/+LM/97M/+3M/9wu/8Fe+9Y1vPX70hHrgr3Y6G5vre7u79+/def21B6+/xvfBncO93b2t9fUOiXal9qoZkaaWMEY+gcU0GYRUfXCJQbHvuOxdX89eXc/jzeEwaZazjTE78zfU+xaRa3+OaaKDN4OBKnjD5MZ5D8EA14ybZtzhoN+/OO9dnBE2mAChpc5U+HSW3Kx3JWCU60kIV2BKWBeFbjqf8R4rNlWAGONbeWpOA7SsZMBz+0QHNBCnO4k8QAENf8/gBsRujBmtxbnNtZU7+59zL+Jfz6LVfqFCOruw5HIHRJZiIEc5Eo2M7qlcitHauBCV0YFyUoWkcJilEfvTTrWk2D8KrApHi2srPfc8cBrlpTQtra1du9wSBX6RRR1Rao/uFVeCvOgHWaEVfIqqh6NMvSREG+Lm09hvd4WSIfxs0Co8ysI8JayMfIt2aj22VTWclsDG/I0bPjBVkOhPTWZweZgxKGVYr1KABVBgKZOAJZ/IxYoVUNk6/Wkm0iG2opHjekZdlUTnEAtO/Wrml1gU8CGWRDaXWNicHeGyM5mIJ/fX6KxqLEPARS7wlbWIFrcyktCknV5SYealeZRUadtb/e/NzLmI8emytHD9B378se6MBM4A5ywWTApC4od2B3GXAx90H5CQwsBCDNTUjgzwiQhuy2crg1qxxP/mqPn4TPnVkNIlvewANTTSKqxJjEgbi0yKG0nLnLe1uEat7DlrnEAKmoGFKm+ncZreXl4hXKzw4c9I1s2LzP4QCp2vrsZ/4Dd/3FkywH9X+Xd+fk9uMFShFGdbSgGnsFrGS7xgxOkmAhlcpAsTD4sc8Y31wFwQWGm1/QkLpkF0owu5+OTKG6C8uWN8enb2wYcfff0b3/jlX/mVd9559/HjJ6cnp0QOlAqvubzc2lhf297e3t3b2fXp+M39/Z199ne2qV/Oz88wfI1IvMLNDweuGhmAg6AhXaVT2NJ25aUIr2YbOSZXw8FkMLhixjA21F0TOUw+SOG9sSTuCn1J+/AG1rAx0Rn2L/u9CxfTxkOsxdk6m+aGcpv6KEnnO5H3lFGuLusQclLWeh6ktF0NwXGzKQn4mHOlCLWpHc0+/zD72p+NggUrnfb+7s4brz14663X7fvyioz6QqWWQGAe9Og768kA1S0RA4KLVMmO669ENKECNnCgSRhiywXoDVGI0spYil1SUlWVAMlKSy1oRXYZRonrH+S+4P2wfioItV8Ifk5PlXkmiXYlzZyo8TEW+wR2Ffs2XrJotvsnraNwaad2fFJK5pwREf4Di2JNHcidIHaLmoNyTpJw83SKHdiAmtzB4psOQBc9anStruFgJJAfJseZy169LAdxKI4TWIUjJ+WkFx9c/mF0dlvtVt7nu5q3ii7SNnjoW+RVvWXBe+yzWuVYygmkOWWlbIBeaStWeBrB684QtLmFlVhVzFtiwwiwAxLMNVnz1pPNq43fJX8+W/6e3/7RensSVarMzNKwKnD4RJLEDF+LMrjMc/3Fx1hwQUnPZve2rors/NROA9KjT537pE+d8mzONKKzJv+eaIatfatKUUsGOa3Kpm9xzAMY4mkVQ/E0YrNJwdAHDgcXFxfnZ+c93/Ltj9aFzTQyOZifGf19f/NHBerT5euPtz964Y9OUmTbrQHoifFnCAJlSQqt47U0eAVBGhRhoo0E+Az6DO2m0rlGutxqI81EpBDHfDQpByOOxpPz7vmTp08++uijhw8fHh+d+B6Gy8HQO2avgEDw6HRay21XsNfWO7kda2N3Z3NrY914xNTDecHEX2rzPe6XI3/Sqi5NO4GjyEP/YxxO4o0ETCB8joSMonvWO3fqQMzBmKguFvABze2lReZMROI2URgO1FMi3r81GPkA1xAqDK4Qy5Dwj45e7ZgwGULzgNbI16ENBcFEYYZ7MmNaqpHNRNLFjCwteKa6Gl7Yqavi7aWF9dUVQunB/s79u4evvnL/S2+8xvbqg3uB9tLKF44c8CKciOvCK6SmnFMzMci3EzDXF9Ao7T1dE58zf7ORUtY3wfHiZvxRPF51LMcTT5P1wiZyZMvKffLiMgG1P2peA/HPALQogHxSqInQYgCfKspLOIICWJ0tJM0sUkJYg3iTQjRj+QXkpoBs6tgVpjbEZ/xF0zMGx648mkLNfqXFYBFjrvUrisiIdSw8Dw/ouWv4gsRYjBJNbhwBbTgP5GYEL354WcIbEnxIMy+bay9TEW4vUuH1pmVqpv7KizA6gOSUcti5vM8Tyh0HZZ4/M0Mww1mPvc5RbPMMAIrlRZVsAWPUIfcdRCMqcdDCIYH5XGvB30hgbKqvdv6QdH+2rLYnf/dv+xB9cSLvFJDNUk4qi2xmIbiiejE+Ge5gNFKx4lVEzY98f1LkYZU6kRYyddo0H02rasJ3szM9/qQUC/hQ5NkVkNWiV4zkCKxL1gVYScG2CMtQHybBIf4bWOqQi+lI4bLfPzk+eeLvTz70NytPj8mIh0Mipa/WgAd/4Ecf7a59zl03/8mvPJCwqCEFmwMhNlALqtQ1wuLY+oaYoBAaqggLQAYPV1HF0owKerQOJB+ygIW1LmKpEEYnhhlPxhf9/vHp6bMXzx89eeJvLXf9rWU0DA4QGJY7qKB3vzNpQRM7bCstPpeW5sHpmqAxrFsgmFgaOZgPgKnJxi1h8TNk8iAWvacO7Jk5XPa7Z93T4/Oz497Z6aDfc0kKyhl77MyejGl/f+/unTt3DvaZ4yzNz9+g6V6Ed5sZX83m8WJMQg+CizCokEqNfIjG1336gtEYunyLGwmnStK6AvZLyPzDKaYkdZ8utNfduuizq7goNBt0EDA21lYOdrfv37v75uuv/OBXvvw3fPUH/4Yf+spX3n7r1VfuEVNXlpeUxcsr8voLFc0gzIE36Fm5Uja0RiXSXaj1t14eM6CNxoiAGyXUomWqbeWmlbJMgAQa++S+JjwJfRwFlUzT6lIps3MPzgWgOh1h3ZbgFlxS2LetjcWhTuUsH80piDIINeadwMMQotfALpjUSLFKkEP2cwaKVNSMkM8AjBGq2elsT75lVAqju4GNsGhEaxMYutk3YUB2kexoihQva1RXO/pmBfCiD5M3JgW5MdViFPGqBADszsgwIRJxMUqOMHC+OISZDK+ROQljFuhTIcUr+2cTK76NSeJP4YjsvtfrD4e+DgjZhkQwClyKrebyYnqfcWGU/HoKn9bobNABHyCfBSnimdTNzV+v/y03K19z/M+Wv+u3frS21LxduFlQlvcVouGa87JBv//i6Ojhw0dPnj696PWgAgTSW6Fnx+KBR1q2h5+coVjzqWJbtaMOPmn5Xc1SYTsV3S1Mg4FU+aVK+C20NL7tP2WaU1tZBBdgXlgXFTAnxceVHJBwv4f3Oz05xg+e9noXRA5qLi/7BPH2wvDv/Zs/buB+qpwNOv/2L9wDDxnuUGq8A9fgUWdQQ1mSKTBSCK1PMP2Eandp7rSDA/pl2kp7t5zltMlI8pS8DLeN4sJBVMRfxoeEax9N7fr20P5kMkH0G+vrOztbW5vra8wuVtornaVl44e/aWD0vPbWpvx0pW+3HfpqoMF46AVzEZGkuDG3WgNM4FIBvYeVbU7zGI4H/WH/YtDvOlkhHoCytn5Firu1sfng7r3XXn2FTyY5RI5kJFcwJVe8zT5MQMzcml7YScoY0DezV0mO3OBBOEh/OVdiLi7jzaaf1bi57s1obFjg0sIcAWOl095cX93f3Xrtwf233/rSD33ly1/5yltvf/nNN9949cH9Owe7W2sr7XlY/n13bxVcKM0KFxCtEoruJXWOylOlW/KzKiyaOkKOV4WxAKKSJvyb6BSrG4XWm0w7xhybvzTTrWcMiy0MCzRLk2lpUM0JT1PoWIV6emKoGmnQFPsUeqFRjFODVm06qUo1AEyjnpH1vkFf6I4OcaIX3fGD3VgTm3Tz0XQOv6ChyJAxxcHs0A+VJAQYxgKCDqCaBe02GNOFQyYQEMCpuPWU+HdvY3Rli4SogohzBQowjUT4WN2Ri1+kTWAJVnQdTcZmc2yD3MeSK97SzlnY4SYJDEF14Qyo4XBsBx9RdGZVhZNKPnSyK5O9chJulbyzk/CVCWnzo1J5GB4OzC/NvPJPNrA+VVbb4z/2u74THrq2CdeRe0QPf5QWyEFR97z77LkPBpydnUNm4r7/t0VCIoyU5lSkd9tMVUoNJXRXJ3vZL2f9Dl8Qd7iT/lMQqYbZ6oNHVMGNcNR+tzCzxZSccEztxVaSCYxsFCHDqelZ+pkQsEMD11t998/4D/9N7+ysjaj/rvLTf+Wr590R+JQpMIjan9EoanAsMN4QVWq4I7oGh0+KA+ojLeJHegwehav7+lVQJDcgT2gmmUut+cWl8pSL7eXN7e39O3d39/dby20cMHStrq4e3rnz4JX7e/u7m8SQtZW11ZXV/MorH6QTjDDKkhEJPko7ffPVCN4mWYsPcw4kYsEkamcCOk/3DnCcuzCrIQ/1wYzJ1chEQ6aa7IDt6srK1ubm9uba5to6A8MZRJRoAURo9kJO4keetLRfvRHGCyRQ5jTCxYnIt4Rno+mtkkDxdiuN2zSmkT7cooEk0G+BsLG0sLbS2dvZun/38LVXHrzxxmtvvvHaG6+/8ur9e4f7e2urHSYl1/64wQDymeggr8j2pZUvHDkqK9IbuMrh0gcKogRhmDyLVkNWAjNqyCG6GufhpuuI8is4T3Gg2NlXf6lPR7o3Z5PfFkx7mM4hMp3fbRvNoFx4nLjGMO0CsCkin8fojBjEm6LKMVfEHdvDyUdZD8D4n24qHEOU5dW41Kgu02KPeJYagx1QyHqvNfyrtc1JKNR7ArCiAsqp9x+h4kxmM5osxAx1rAWfrskfo6pCESQYi7MzKk5RLUJXE/w7adZlv+8kvx6XI0J0L7rnZyckfnh+zvq2+MQqeFbS4wO4HFjJcPVavUSOCEW2AX+SuASPQ36W55JV5KK1aFBobYeGWgt05l7sCt3ED2wHamikbV3v/J6Z1R+WP58tv+/HPvyxt7r0DTDjhzthO18Zi+43OJezUzLyM5JTeoXRfLhNv2L8Yb+CjaGnVQ6zN9085QAWxacaMXjIZxd64RTnqnnBkWnWeQJNpVImVORUMz1VfGZfNICX9CtDlQgEJD2eczgOCp2gK2AmWcCqyRyAv3zn7O/6sQ8d/rOlO1r7t3/+VSQabdG+GuCyu7zdbakelgrHksQmikGzUPd0EPalVZ42h1pcpNKLS6BLCp28mgNycnSrPxjSeGt765XXXn3zy289ePWV9Y0NF0zb7c7q6pqvJVn3qn9nmU9iyfbW5v7u3uHBPlMRrAPVdYbSQ1f7TD58osLrCsn/ZfkUezaNUU4ukLyvLG9srm9trW8ym1nreNu3N976HN+0eTQZi/NHaCaDyysmQ5ge3FUSXjvPPfZ5X24YIgc45VnGxaWgRQ17QCOMMYqo7WGrratFhmNHfcm8Symrw3kCsRVs93e3X3vl/pfefP3N1197cO/u+toqQzjT0my96Ysu+EpJjMtguJdY9LBfqJj3LteP+y37jsn8bqtMUsdgRrR+WhSrpZGSqqoX8aNYG6Z7ko9yfIkKflvC9qYILDLQjuSah3a3ADBmCSYxCXYVpi5wkgKsQLEX0BMXvLehuoMMfQ1suULYYKXY9fj+OVYzU7GEAhoBTYA28oJbmWUBDI7NiLZxFlLnAVVqFr7ICorIk3SzUUliNByayGfYCmiMydzIEQO1XjoXUKJLjRE1XHMMDmmcUuMaPydMNYxJ9djGsM98YTDIruGkFrjMX9286kehZ4azAJWt2CsC0i3AzGXiUTEbSWJ0M1F7xLpgFs6NOJHHdlytwtU1GYSpNHMNV9Aivqqbvf68aQflH//9X++0vaTvRZGGrfHTRi7ZcO015OH5+dnx8dHp2fkwl2aKJw3jEFB2aF6MytFtCdqfqZ0elQa6K4bWWFIbRHQGhQ//AsnfpwDRSVhT8OoYm7FSVKC8jMIGaRNekMwrWTb9ZB4ClZ8JRHb0ts651tLsP/J3ft2HEn5V+f9860dPz5lSGsAYKcqQvQpaxW4xYXSDerSx8ZMSKSLCsUkcoxi6Hq8GKm8vOpmdoyzIIUqgNbJRPxiPzy56F5eXONSV9fWtne3NzU3iBCECXXAGuoBuZFmb2OPvHVyhkJPriVlpu42poWMXXe8IuLi4QHFROrxmcqzgB/eSeYqm4dl70pdXO1vbm/sHe/t7O0xjFufnUPZu9+zi4nQ0vKShvXW9sHoGwyVzOj0+OXp+xHZ+cjq6zCtPOIc4sYOsHUtb7UOnfs6FLAjVbhEbx5wzN5w4yciPySGa5Hfh+szk6iZLWzdXMHFxYW7JF9Atb25uHBzs3rmz/+De4f17dwyW21sba77T1HU2TUlmZ13OWUsio5JopPLyyheOHLBQtYbr0ygscfxHAaUINsPo6Cn/7Om18IWun6uzKmuisg2UgRJgC3T+4RZi0nnh9TW+gOQQKIASqiAan1vfenScSY4xJNfL1azgogNEYBM6og3KmBKfSOFTeK6x+ILDxm6mBeC0VVfMU26wVqdbSZQ5J5wAocTJ6qwZ17OfOEEp4l+bQ5PiuGpjZAdXCa2vljXi4BLfd4FXNwEyRACMEet229oSrasohmgofYvnIiTjG6hg5khUeHMOQQLmFuZIZewv04yor5pwyw8LMEr3GSIyr+jJkAiTiQqhZzJqbpCFQIMb3JdvEio6WT+g0omq1zeQDmny3FImGjJIbzQbjqaCIeTG3M3u771Z/7Fg/5lyb7v/k7/7XRoF0zFE6TqmLo1Da0ejbvf86dOnjx89Oj45JjpCVxQpLKCEmAjPg2hxbZ8uxUu225IG+JM4drkunVmADVQB1gC0cM/xKCZCSUDqfEa1760Ci0uUIOqn3kAO4CVSQ0BiTgdh0Eqns7m+sbe7e3h4uLuzzWHU/Obv/vFvvX3nPEh+ppyM7vz0L7zZ6w98NHKqeIwVAjISvUNW0EG4esJSXRWpyKFxGpSl8a+AAgMgmVvcECEID6fdrq/g9+YEHPzcZGZ2OJn0M31WhX0oy8terlROL+YUycCXWJVzoj56z4U+IynUoE/o6J4z5+AEvEJ/UJgwyhmOEmDP5SCXcVvLbSYvrXZrdu7a2fWAufXR0bMnL549OT89mYwGXleglzLic3Y0GB2/OP7444cffPDBxx99/OLZC2bknFUKapZiYPMmKKYe/pbUhH0rjQuqN1tMDNfkNjd3zfxcrsyMb25GMzfjmRmcz4QAQDDtLLe2d7bu3j1kXvHWm2+8/dYbX37z9bfeeO31V+/fPdzdXF9pQx68vx6TBNEFVNmMHAynykUQquGnNfMllPjrL1L87cX8ulbNoXxhajEx89fbIokUNU9T0Z5Na7MeEmVUKasglVpgKc2MKlXfUlk+yoBQI3a0R2pLu5krUPQ6eqLyXLWP+gOpqUxeEP+S9N0R6AyYQsTAwA5HtPG0QG3lbo4Awo5qJJCmMx46KDSY8yV8B3DH7h7wXaX26GGnsj2JT7CMIHxoiQ0ODYbji24fBuMx9DN6FSAveHGjtezVjiTu1DhYSmA4aI0AegLPJATOGbaTLimJ5FCiiL5z1AjFWcJUJkkOoqJ69GaNUU5o8b4zeJZZS6/f7/UvkaqN5SXj+24QFw5NJN3Mm7wGCPLmSt5MwozbC4NA9iyiwQn4yLuXx2GCoHQIuKS3/1wetv3u8vt//P2/7WsfQxbYQmgSMclWmiEQVz0cDI9eHH2U8uLFC6ZZdKSF8N2q6EOjTIwrhz+1fbqEFamsT3FMN+s/VapZ+udDhHQpJDxwmBJR2rHaw4ToifuBFkOQ5+obnV0pqd8b8gctJrSHUWtrq3t7u/fu3iFB3draRB4//ODxH/xt3wqE7y7/xjd/39Fpb+SEg1hkSKAyiJoOFJIU0ZJKJRgV0lYksznJBzR5RmxjW3wBRAJxkDB8xNzi4uPHj7/93nvvfvDBwydPj05OmW108wtoI1QO6Kqlkx4KFJP/MAn1WRSmLIHDCMw+ltsk3G24ZRQhjOQ1z7mQM8GZ6rVnr/HO+n6mPXqPBMFoEtkjbEXxLy97J8dI/snxi6enp0cXF2fD/sXVcDB7fUUKVmm7Bjq7cD2+Oj89f/H8OdvpyTGeDcBw1YwfcaBjyMUHYN1xaFMiBiUWumJWG4xw6uU7EXD0tATP8c3VkG12dsyMcHW1tb21dri/88qDu2++/upbX3rj7S996S32Xrl/52Bvb2dzc22FacZCHhSf81FZgGCGbhhlY5dxnXIqElQ4L6+oSV+o9C31Y6L+Jh5OCXqgIoRoA2UNMYdUWesJ9eUTy2m0NRUWKjF/I0B8tO638QfTprKMVhxZUXVAok3aqcj00MtxLBYz+C8cks86+1A1apV0x/uy+LZbEAQUWGQ2mgekG8SDN4W2bdx1XvNQqMQt62OrMeMZuUKx4BrEDDA4AE9xsnESgVjI6iV1WEEcyORxRg6gMh8YDsia+xcX3rZUsyw2GhIw2r6tpSJHgofzG+A4IgUUIB+UgA8aCdnmcUZtF6EMFPxzKug22VIh3OybGusnFAAloYOx5r3H0sBF9GIc3Bk+gYJZ18DB0RwQxwKrQMMZRn7T04CRdEw7N2WbYHv04FRrcb7Tbq/wrwcxFyxaxK3zA9ev/BNW/Kryj/7eb3z53gXGnWhkQgA5hEqpw78wzNVV7+LCpwc+/PDJ48cX/R52F24LeCpbQU2Jr5KqzyvBqTobYa3JhxUOLzunAo5IqxCcDOEafRWq6mR6NEUAOB4gElaNqXLdfCnTDT4RJPbjQqMPFvgOKNVScSwdbnT/5H/350XxV5Vf6v6tP//BFo478vSFFw3dDl1N5ERoo/BVKYqlqnK6Dq3Jd9x/vgFEp7g1F3IuLwePnz795rff+eVvfPOb77zz/kcf5e7bo+OTk8vBZWhHw/39R4ly0cmniAgT6BU6zOFSq72ysrLmLVaruHcal9oyEpoIZ8TQRUEU2DUAjhpnCj7y0NU65um+LaR71j0/zWsTu0xC5/Pqpzz+3VyRNsrgC3KPCWPUgi1yAhGcBQ5DvmRxyc0X9DoD0Keb/itVf5AGfaZL7hQHJvCNK04vCPM3S0uz7fb86oox4+7B3iuv3H399VfeeP2V1x7cv3/ncH93Z2tjfdWnHImhjEUS7j2+DkRqlewTGiFRs5zqj0LKhlwiopdWvnDkAG0USB1SaShJY738a74X0tSqasoekoi/tsSLJjigJqqK+XJxwI63vRIP4nhpZfCAh3XsYZo5cDJlO2bQdCuzTIak/3LoJW8FNaONQc55IytC9q88TnUVSgwCeJoChR1gYcN1gyEfNcUuy3OYDAiMKhzbOT2BWCeqZVMUt72KIE4nfUNrfCszHhsz8fcsB+Neb3B66nt+uucX4xHqC1oma4ANIyiGJNgozAb7YoJDBLaDUEWvUEORMGQE58CTLgDKVjwLEGTqGSzVUYAGLEMAsx3cVNuLmgQtkCEZzL31l0rB/LWhfrrVPpCYE4ATM/fKFpnL05x63/yD6+90ljY2VzY217xs1kI8gLJXcLm5fvV/fvN5l8qXl67+6f/hL+2sI2fb2hzy1EMX2sCE3uPxqHt+ntusnpydngxHgxujl12kK3xLud2hNIrUlEDPXjgvNyzWS18IFFYqUyfVftehySo72S0Q1d5oJ4zUNzUqg70ApVhxHsJ3Q52RBoIgWzs5OXr+7NnTx48eP3r47NmzwcXzf/zv/C9X2wneny2X11v/3nu/u9cfmBHF26tjsCp0BB8ZXHgxLH+SUytxt7WfFJG02MaHQQJCGJwpLWeg3uXg+Yujjx8+ev+Dj77z/gfvffDBRx9//Pz58/5Fn4kX7Znfji5HvpaSWeDsjFrVbmNgqtiCP2bgAx1LbYII3pvgMfbHBEcMFa0P+8RVxJKPKf2aaOqImIfmUUFv23WWiUOvi0DzpCXkKM6dXYSgMm4oi75lBBwnNWJc8zE0mmiYea2RI9e0/Z0pgxZalGmHqV/iULZc7oEdzj+uGXF9vbO3t3X/3sGrD+6+9sq9Vx7ce3Dv7l3ixfbmysoyWRLNmFUlVDihBHKSqswz9LG3OUThGjuNqSqJSPDlli8cOSoDlbtIEnVEaq6TE7At+hH1Se3jv2SMZOJ/m+Ch9GSFn/q/iA5QdEFEBqAotOYUY5JRKNEt+xKItVs0BTdRHrE2+mfKj+DBjo1QUfqhZppiOF4jAR1sfdUQZhNirZNt8nwjQ5Cla+IHKXetrABI2Cp0MsTCLYJNYS9H1GmT1EgPI6dZUFD8/vjMVd3b2uv1uue909Pu6Vn3+Pj0yeOn772H3T0+PjkbDMjRZlyGIVbCXZmi9gJVLAVe4dwxC75clXvKN7hURRDMSjedQRuS8parSDN8ADKNJM1jesuBmussL6+wQS5ZMF7s4uLisu9L67ScIie+JHJAETA23xynmszhvTC5cZKpm4WFGUyrs9LaWF/Z2lrf3d3ic3V1udUGE/gobTon/dPc1dt/9nPXrA42+v+rP/iLKy2je1IFN12hm6xAjsPLwdnZ2QvK8xdnp2fgrIrq8MMzW31SCuxnS8PdaQnc4r0HkuuhTDWuZ05nXGYEzEDXry7r/dkaUHRWHkFXAMGkURYxasbTBYko9RoMc7e5Wcysd9E7PT5+/Pjxe++//+TRO//T3/UfvbZ3UT2+q/yHz/7eZ6eT4WhYo8IUcRHpRgHEyvELgXCDYQslD1MZzIJajkQf4ptQjalZGZ3jG3DMPLywMRicnJ09fPj4vXff//jjR+dkPzj04ajX7XVPz4kiUHFx0R2Ph9hju6PctW0tSMeeAQklLfTGx/58cG/MSCJKHI1JRsOrac4YNFwPd11vkoJdjUbXEx8AQgGdZCQc1eOvWoUycR6K5QCLU3n2LAtZnsXYXIyqFarwBZFOkKhXMmav5nMxY465oJshKlfv5tqLC2ud9u72xoO7B1967ZWvvPXmD/3Al7705iv37xEz1tc6xC9yJ+93mLu5WfDnv26SQt0sLRLh4AckgYBqzA7HFcym3o9xoj0ItFGUl1bm/9Sf+lPN7vdW/uLP/ZdqUHSuVuBiG5ZomydVU5M/V9ZtYT4Ax9NPo1A2cCDSbz5KNwUbfc6htgUUin28zSlQTZmFQ/+ojn05bTt/VbTJKxtogcD4gktTx1ZnEuESdvLfBDwooWtJCUUKYBsBi77UgC11t1TTQOyDRkKgYcZExhMNEhTGtkmMjBHAiJxrOBjifM/OumzdswsM7OKih3cb+nqFkXchXnQvL/vQS9BzMaf8u9Rq/ECV3fw3EZpxwmmvYSRb4W/OtzkR1kGWSjGUNoqaCA221kPJ4EQmKwBnk0XfP4RBES1WVtc6nRUXylotzPP46JhMHod8fuozEw24iMMvI7D80Wjn/bG1OaPFbD0bvLLSJkhsbazt7mx6o83W+ubG+s721sHB3ioT++UWaQm8Bievu+OilvZuFvfnj//fxclPl/2NwQ+/fvaf/dW9MaZLckBioJXBJyaYchvhRbZ1YwUgOUr2qiPWe1DkZ8KuLPjukqo4U2Xtgcxm38DAn6oUZVIxSRgpDsM+ngvfhRsbmBa40K8lCKA0v1FFPthHrdQdEKE4fff+t/5lPz/152ViDsmjz7tdZnkAZ7ybyfCf/8Pf+E1vfs5VccpfPvv9/8l3vnZ6Sg+fFHR8mAlbHYQdRCNtCRHUUCpRCEIc+dXsBtM6SW/VX+2GGSE1p1V02IMKrK36El9SLLrCAJKh09NTPpk3QH9EMRmQc5ydETpIPnd3d+7evbOzu726soLmxMi8J4mIOZncdLsX7777/re//e7Ri2OUAc0EhIZEQ19KSNbPOKCDNOtmP+TdXHKop+pauVsRbKPjc0ut5XXUbXOn1VllFuwDTT6b6G04kAFf6I7wCOvKcFQPD3b5JALNzUx88fv1aG6OfAhqxq5H+dyKDyyS86yvdna2Nu4c7D24f/fB3cPDA5R6bW2VfMt8iCAxx2QF9K6uQBQKp+/NNUJA+63tTLmf3DfHoC63Ux31C++vb37kR36Lwn5J5dcTOfhsbCAFgjFFP0M5Z8pG9UkpfOnudVEe+hG7U3u1WktghiUcRJmVo8VeYZwb4PFSJge6xVtWRifRyswugU4F5pebs67IQipuFTiz4ThIGtHbkn2PYg6OrxTRYFcM4kttEBx1RaaWwM6JpqOJS9xBJK1GiFcj6io0o/1oNO73+uddTJrt4vzsolvRYuADdV5HjIen8WhggmmjLinbCHwwyCYoaa18ZcBIwX8+HE19rOkd/pxjnBcGovMMCU7W4V58FTmaN+Tm7KeZUuTggf3xlHabuLGy4q8pgAPnz0/PCBvPnj07PTsDbUhW9paaUJEwwVLjt5cxlubb7QWixcbmGg6C6cX29sbGBua7urFGpHCVF2RXVjpbmxsYGQdGrCxYwzDJQihrPzw7fDh38V+HkZ8pBI+vvX76n/7idt7iX2Ex7q0pqqOXmfHCMHjonBjFgSqUiNMRipoI7uEfZSowSzHjExE2ysa/dXpT9BpdqMcqdeiumXF8hTBzcXc8HI/ziyFoZgMuAiwpOmr4FhHqrkpvzZyZMJFdXFL6/ZFiUkc4RUtS1H/mD77z23/wTHi/qnw4+I3/+jd+7wnZ/aXLQj2+hhMSKjMHeQIW0fIaP8rapDk5LFZAZezBdgK1hy3grlGXvTKIdFHXM4VdXV0leCADDjFc0O5f9IaD3LkXxsEbb6vxrorrlc7y3t7OnTuH29tbnZUOvRyXAOClPiYMk7Ozi/fe+/A7733AFByeRwDFRT5yq4WhBm3JugWEiAz/6mB+XbnugFJkBBhSoJXVzY2t7dXNraXWCqjjFrRltR5CgY4ADSRgMasYh4MLZkgo+cX1eJBrHljopXdJ5Wf/SKPWO2tkPod7+/fv3bl3eLC/t7e3vUnAqFfEE7qYXnstPZMM4EMe2SjxxtvQvZvEdZF4mhDlJM57FGNM8BScSj+joyDp5k7K7I/8yG+uvZdSvnDk+Mt/+S+UMvFRgjLhhEVltchPVbQUhTQLvSQEiggeuOVDJuSzajAbOqm5sI29NLI3MNRPV5zardZyu41nRIPpaLAwtJQT/wSoCoq1AhHN0CXiyJAdxUorbCZ+UDAtjcOhVgnRPjjRrGxGCM2KRKNsaUV7/jwf86Oitmixe45Dc7wzhkScOMXjnp1fdHvMxPEHqm5ghU1uHoIxhjceE1XOuudkmsBqtRM5cBxZIeOjBql+Grv4GHnMvtFMJhyTa3xOHtrAWnFtZInQaYJG4+HIdJh6KKJzqCxa6TrHNDlvj2h5BYIskjOJQycnJ96FcnoK/vA7jiZElk8Mn2EctfReWyMkrG1vb+5Ytjc3mLu0l4GaKThCpD0fiJV4khM+GD8zN+8V4ZwKR2+ut/62uZP/dHb0SA5/tuxvDL/22vlffGd7fOVs30WHJDIWJ10QqxsgbcdnIX+qkwcuga18iOymwqJEEs02Le6GQr/KikWODwVFbMBFXzYPWhKML4cjDvLz7yQAxWQU1bSfkuEgrBxwM7r1WggiKi2+JnoAgNy81+sDVtWVhHFrYfSn/9C3/pavnha07yrdmwf/92//5JPnZ8QL/Bwa1mPKYch0nhFCXECPb6KIRnVsJh9Wc1D5V52A5Nw/nqZkLrQw2feE8DJdoXZ+aWGpveyjfKQ4yAHujIejy16fmArDMpJOHAqBBpTV1c7B4cH9+/d2d7aXO8s5SQGmUwTsl6zpo48efvDBR0dHzDk0YU7CJEBpqmosxe/sGstExIEYYjzjTdvqJ36D2UZnlfnG1trmFjtL7Q46Ag/s6phEAkDBeW/imJNeNGYw6HWHPecck8nw5nrE52R8OT93vbSEI1og1znY2T/YO7h7wIR5d2OdUOiCKyrc/ARTpdBGDneMdjHe/Fr1gvEiSpQHqUOcxpuwEeFwPvxI8csqPpttdu5HfsPn/BLaX7fyhSPHX/qL/6VURc1CXRUX4EqD5AcVMQx5kPWVVIT06gIrwhX+YyZ8yGYq4B3mTlc1QZfsoADH2TD329raXl9fb7XaVDqN1xHkBirSSN/m5xvWAK/rMgGMzNQ3ZIa65pKXsx9s2JiEktEaLVT5wdQvANMJ1dWK2aOjVIQuNSsYR5JU0LqoZSf7ohv6aOzDP+Se44EzCq/bkf11z5lGXOBzMQyMmXZOAkw+RBtk43XJbq5nor84fL3S0Ct+pLXeCIspjrEiEMpPwmQ+JiPDqCgYjtfbjmiTcKUvY+IhQ6Da9Iyx5D7WCEX0kDzrcar8m8ExvW55U5oOHm9OF5iNIySF9Jd5To5zc/0k40WW3tSr4HDbuG66Oo3Y2jjY3T7cy0uJNjaoMeIXez4le45p7y87MANZXl5otTH2iqZIJfDh6eLMzu+Ze/b/mLnqZcjPlIPN4d/0Q0e/8P7WxXC5yWGkJamowpXeTD59LSAeGHDU0ZGhOVvCDf9ARi80PVQnFaQlIlaVRDzYgb4wR6NLBNvru7QIsy/Hw97l4AJJXSLxYX8w8m2weR8zlJgFA0gmUKJ+frM5YgGOfyXkM1PywenLAc53aNy4HG62zv/Vf+DrP/L6RVD67jKc2f73nv/Jdx9fMY9FSciSCBriMfDRtgLujUAlhKgco5YW3VLt6CJSSu6mmPDF7lcPilzSPtX6sh0XCQkYi/DfaD2Devg2m8tLFN3BVLGGbkCCA7nC3Xv3H7zyyu72DpNbQDqOFj9H5k28Ybb98Ucff/jhh0fHx5CP8Tk6W2Qar5+XgLiFt1o0oeJqYfZmaWFuub1ImuLNWhtrG+ji1tbaxnpntdMmowHReWYrN/M3V7NX/lAHO3PMNvx1v/EsZkOQwGgve5PL3tWICccYyO2l2bXlpW1mz1vru1sbdw93D3f3kw6ttNuI8Zq5iHflssuUB/O6AbsIO/oenml/Lk1l1VpOQwbZoIytUkIpdUi9X9PKaljOYmbmN3x/RY6/8LP/ueIlNkqDhi139Fsch8zsao5hElTSVAPGkjmO/nDSKtlWTKBX01I+0dG2nIkNXU2QMwGDDOXgzt3NrR2cmReWR0O6bGxu7O7u7u/vE/e3trc7a6skPugwziihpBa+Yyz11mWXR+sTpM2kalgX50HEJWA9RQwq1qLILDlbZiW9GrhVgIlPyW21EbyHuGncde/i8vyse3Jyen6Ow7/s9QauHPhb2RCLvvgpT5p4BeS4FbBxsq3+RvlucAHdi4tnz148evL0yZPnJ6dn+KiaMeAatDcgZIHYztotMN3kYASErpKPEwwyi8hdJvUgRXsxNU4wEEo5XaczTO+8GVkLI66R8Pa7vmjv6OjF82fPzk6Zwg+hEdAim5EINkxOtjbW93a39/Z29/Z2sKq97a1tJh2+JtsnnPQNE3rpv2SnNMcRLC5i4q3OSpuMtbWcyMEZgC9GyUjLyNI2r7d+99zRT89cXXDqu8pqe/K3/Q1PvvOk8+hkBaiyEfslQ3YHWMnmzdt9n+7FRZdgPp7kgWTnso6RmOGmqCNtw5qxjUrKPIKehg04njmh0znmjudEitF4mJdUKLABk8UB045hPkkSCNCoXqW0kq/XbZBE1BqAIAHcbNdMBH32TTyRNMgSiLpf2nv6U3/k6/d3Pv9Vd4SNf/fFn/rlj+ZPzi+c4WSC2O8Per5Md8DwqgY6Z1sGLBId2Z2oMtRLHJtWIP8tVqmEIl1aJvYquywO7gGmxfNBnLjs97spJDqEajhPM2NL1CvhfG5xqb25uX3HNZ67mPbSQsuMEaWF/Zjd9czwcnB+ev7B++99+OH7Z2cnRGjEl64Z1Vb1okGxxpCx7rmZq4W569b8zGpnCee+t7/jQ+R7u7sHe9u7Oxtb5C7MalHym/mZ0dzVYO5qOD8eLuRzbjKcHbvNjAfMlW5G7Axv2CaD+ZlJe2FufbV1/2D7jVcOX7t/cP/O7h3Ve50pdJtz8+STw2tgApmpbIUNsAJVvVh0sLwbhlJXZYpKlcAEOfarCkYIboolOypjTlUs90AGKJcf/g0vc7UKhKYq8r2Vf+F/988ot1ulKdWSIunzWFqbrUqZHyKvQwcst0BNbFoTpb3XbNmbEN69Zw07zwuRaLO6srJ3cHhI2NjeJVMn6X386NHJ8RGp9eH+wfQXYNbnlhYHJCc652HeBeBKDVnP8LJ3kWvQGCG+wzXpvJRCEsSyQRcMqTTrF0Mw8UKohJniuCbJHhWcpAGZqM1sSCXfwCkCgTAm1/SBSfI93+8JUsIEJA0ZJxdp5nEltFYpGJ2zxSUO5wlx16MrV5jQP6KBCd28r+5gFrC8vAw3NtY3NknjKQmch4d7WztbTPkxLRXV32mAnagwqasrKTAiFwMzGcsd1PgmQi9ebTS6YkozGAwrvPVBN7+M5O93ueRgrswc6fzs3Nc3+Larc7IxJl9FM6ZA+kZs7iy3CRv7+zubG+uLS4t6yqsJ7rbdWsoqlLe0yF7XixuZAwKzIZkgyO/fYdJ/Z29vf3VtgwpsplbUDYaanKMB8ab39flf+ttnRp/zm3cUdONf/wtv//n/6ksEvTWvzqwQAhsBeoOc11QACT9XVlY3N11Du2O5CzOpjHxFLoIyvKsYssB3R/jMa6mFb6wYjSYDf/cn726Ft1GUBT7Hk5uL/qjXG/UuRzhu1/kNUuOb61GeCq6FbFd9kmgYOC1qgDaiXyDFHQ79ccO8WIxy3j3/nV/51h//nR8tf95PNlEmM8t//uk/9csPO2dn5/nBCy/OI87Tk9OTkxNsQOBmOdLCp0ovZU1xbD8t4TS6HRlZF5JJEYqHaK7YFs7ol+taChI6VNMsI0extZn5+aWkj/TyrkRXKKPvnFpY2tnefuO117781luvPLhHtrHSaaMhCkC7H52enj18+PC/+Jmf+Zmf/bkPP37IlBusl9ptkPAig8oQv0r7oIro2ouLq6ud1ZXOBr5g3Z+yBR+GJzGZnV8geyoH7Q17ShI5oKXzSJZA63IEqQXexx1nqC50jwdIYvZmvLhw02ktbK931pehCIMnB61nkvKwOMNnWVvVwiXFD+jdUGACGh5MJbdIupvXvuGPLAz+xVD+6ckOBdowVPqyXzpMu0gmCqm3uP7Df/gn2X9Z5QvPOX72534GcqN10bdSLT1saZ7H0ClX5F30MHs2NopaqNF7olNZuJchtCitojuNorm1OESr5eWV9fVNtvYyGeWsBnnRx8EhnrXVtfU1pqE60RV/mXm5TSOmqKtra7m061U7iod8oU8rvj9JJ8LnEn4PIbnWoh7izY1YWkPICqoixW6iWmidzjT1IT4VAeIQAsVU6pUJF6fkS+fnpLc+vhuqaas96Sj0GAKUWA4FkF2Vo8LQlK1lv1onrGEUm6HRvpKBGUyvixs/Oz33jQ++tRong48wMBoaxDdDOwj5nisJS/WO8+YlEMpM9BfYaAPdGI8XRLye6XgMDSDyasAzEp+y/XJIpcyKa4CJHYLZ6grmur2zvbO15e9j+4CVmNbytNyBP+FTVENSqgZvI/lzc7kOv9rprHgFIvVGvob9IlpldmHnZuvvmD36Nz932Qp1+9orL37o/tG3nh5MZlYBo8yKxQHKDs3AP9cjmLDBKlwApyBfgYior5WM9ukw1QHUMPyEWbBFdMwcrsaJgjawvwj7SkrIVYXjBBBnBWk+MHYVXU2HBSq9ArI//wD3LHWon47T6Qw5z4AEZHn26B/7O37+D/z440WXJz+nEDb+g5N/8pvP93pMcHA2+EHGI4UiX3BamrcwiY9DRs8tDWtjqODlyXypyJotNEqbPVB7MVdsisoedrYNnqB4lJaS4YH8Q/QQAilwGJzkILg57VOBvWSTi2+cpZnG0VCOYAboMrPbZ8+effDxh0+fPaWKOfFyp4MBExnInvzxSuOQFyvge3vJmLGzvblPCNraQhWJHzTC58psSwRLQX4GPEjCpkoU0KBk8c+AAm7bd6yh2PPLiwud9uL6SntztbO5vsJOGwkrLh8GoFeZNpwFMLoFTxiMOjXbinJ6iShRP6tuMUm5lUO4Ju+CrYfWFDenVeG5zcAfF/UjP/KjafVyyheOHD/3c/8Fn1NaQpsqpspEbYrMNKhAkMKO58PH6t2wNrxTO/lwJ1JUdZVQWGXuvLyM0myurK0TGBA6mR5O7LJ/CQtRqVar3Wn7mk2mwFiswEtSapY/koo/ImasE2FW15Zzd6nRhRiCj2t3SH9ozCe6yI6DT6UbMcWXg7N2YgAAVyRn/mv+ZtP4uKxfjEakoPjxk7Mz4gd2Yf9QQ8sQLtEqnHDCh7CBLwehNQ4rrMyBXHGoDGyf5jzjmuZgZXlcFq9+dnJyenZ62u36ugdLL4tjXqbFPidjnLgwxYFhS+OlIRNmMjhmRcw/BsOR62neQ+nwMWqf+PNWsPNu7wLYA4y78cZE3dyzsCIridD6/k5neXEpEU4+YUKmCKaiC37nok4MKLP4MMYcDa4ivkQOhNhCFpkByH/gpKgY4SCZ5+5/Q/Cg7K9f/o6337scL7x/tMehQ2ZBqiQIC00uc09U4ofOlmZ4NEYxwjYpXgQAs5NIIAOlVy7fxRwjizLiqMRY6h4pXV07K2GD80NmJnl9iL7Gm/cNb2yB444UGU68Exqwstx7svzG7/+W+7/8J3/Pz76+9/mUUkYzO//R6f/slx7v93qXBmplagaAwPHMuTkCeUmKRY+pfVVf8BWNKY/VDyiJhFIhYcHTrpoFNZpX+jdAigBNZlqtTOEGLDNupKhGtwexEV9BwfTWaXmPGEkD5sYEDPKt87PTo6Pnjx49ev78uT8A1euBD8bLLHuTqLC5mYfMV1aWOyRDRAbSFPa3NzcOD1x/2Fzf8BZ2dA00xD5b/jJ5dQ8+ICmXd4N0mE8q5VPDPuDUWmT64029S/PLrfmV9lKn3SKEtJlAYSvXk4SNazQ44jdOoDMUDfkTDjRxPoeNkbMfRnkgHhR3bEOJhKb2nnMUvpReAlVoURi2ub7+jb/xc17s9tetiG6z+72VP/NT/2yRTGloqItvSsa/lGIFVdifzWhMQ1tRF97pR5r1H3NAYfiosT/d7r0GgjZBIVXB7tc3t/b37+zuHRA8+pejx0+ePnz06Pj4GAMlv9jd3j7c39s/3N/Y3JpfZA5BkE9i7xKiHkfp3FyNvVgcV5qXpmhOM7OYKK7Si5Dx8tFunSMNsF1OYX6ZiUoFWGKT+gwptrtC90byG5oxE8q60OjSH2lLYu4so/ETCTnuyLfqKDeMJKBqRTgJ0cYGnI+PzomiQzGePl7nQiHEtXDYSz4/Fe3K1UlvE2jrf1dXPekTi9hAy9/HxALyOH2ytKyxxiNCC1QzwyAn7ve8gO+K1NkZ++AC1i7SXE+8/utso+e63yA/8xBbwCNjtLmq7btDGG65tbjiNUkvnbgwBH4IYn6upTfWIJ3z5OIDRE3Gumy4AtH4SWR3cHC4t3+wtb0LDfMLS+Ft3Br/DMqhimOdZfB49ld+3+zF5794o8o3nx7+P3/ht52NDswJtN2a4N6wv2i6YPoIjkSsnZ3d9XWmpRvbzJu2t/FLXuFxZSa3yCjxmjKaLlhujAxwLs9s6OxdHPWkvyZHeL0IP7sX/XNZ5xvedDcuGTlljXFQVI0YCzVGOBSgcbHD8erMe7/n7f/4Bw8/53ay29Kffe0/6/0vfuWDmxcnpy7AzsyM82BydHyIWyaZuOh2lbF5/0SxMkEyJDdW6dgBRdFWFS2cAlNotI4Sgl02ocgTzYniofpcn3a3OZWmBa7oGQ7gEiMkXio9l45y/ZzGOFocPKkG4cDH5FZXUFSvrC3ClSZrOQf7Xh++omWLvtdJvWYAkn6yoaMXxyfHRyQAaN/m5vr+7u76xhqoyD5/wAOPpBsAJ3Kja68oiQWe3tklCqUd8melYpDyheQ0xhat0CujkyxM4ZeuF4B0PbrOby9iPnh1WrCZmBA2aGHAnjhq1qyEoIjll8hEgbXArItGADq90oEpny20xWryLMo8h7CCc2BX6FYbxPNH/9g/qBxeUhHjZvd7K//yv/TPgz7lE1LxcpmRUdSbcMrzNrFNDSGzYGra0Cq+3ZqmqTIwi9NYs+tyI/ne9RXz1K2d3YODOzu7e4vtlRfHZ+9/8OHDx49Jg2nGrHRtZZXpqffvbG12VldRbVykKmiym0u880gxv2WU63WMUAkC+oyCZPasaYGpi/9jf6gyM2mCgXdXkozjGjBF74niRKXvZpcuCxgzLge5InhBMoVHUfQoR94pCx1J3yUTqWenmMDoDdkokfprM5kh7Zj51Uht16XgNtHIsfqK66Gny804Q/2xab+vIK3XOkc5kzT6aagweBBGak3IenQ6zteh88aIBJEZb/nHGw+HUAxF8sIlX4zE1SqZAEuyuqCEs8lnXXDSOyp8ScZMq7XgWrMTCOcfhBCvzPsorD/Uk4pkbvmlt0oYCE54Ohps7+we3rlzeHhvc2sbdEEQuAgLxGAJH9EbRorOwK5xd/adn5x9/m9w+GuV65u5n33/rX//G79leL0JJgCgJ6wgyGKb5iYTXMDckq8CE0nyWaLI3u6uK5zr5raERLVVB4Tz1/lanIckkfBZDucIThOsI3Jc9frDi17f7aJP4IClKJB+REMhBmbZSjuJv9IhQCs5rNNs8GnNHv+O+//xb777S2a4v3Z5MfOb/pOTf/zh897xyRlqKitvfPmg00cnUyOS+rPTcxJ5Y4aRzQyNURCX4g1LVUoZ6hcfKuntB7wKr4v74gzCCfxarCKwT0pCUVqmt52AP5O7oRC3B87dcphOEI5Kag+zN2b6isYnsUkv0JPVlc7m5oYxBCPlf2GBFGhhaQHRMRHArLELDOLpwydPnz4lcnSWl7c2fQgR/WIkiMei4TU2oMLPzhNUk4hJhEyv8ABZmTHAkqJCu6GACoSYxdIetHHcxAMvvs55G7ZPP2nWwCcPE79GLTF92MygWQb3lzqlNAocDvoWGbSsoctKdcIglu40i0EYOWhQVgxbgQlkG8hlS1pdf59Fjn/lX/7noyKfFMgv3lkaHdKuY10W2lCZ05FMtdHzUg9n2eqnYGzWKF3WV9jjaGVljQnH/p27JIQzs4sfP3r6znfee/r0Ga4M0WYdBMnP4CU7q8s4LVNyHeaS78rQfS138noDwGI9DIq/1R148eqG0OSgoFDznGsMn+iigzCa6Bf0l8SMWrFhWoGDoAtkYYpeHr0kJe+enZ8ROTBXO1770pmZrHqrTzLDQheDyo0/8Ee9dsfoOc2BfNGiwAR1QgcNFTFwlRVtkWcw1ZMgTjcaGxtCbnt+ocUxZ+UpUVlGKxUHoqMQUUvvpQf5FNSUesOJHa/n2+02HYMkp668qD7sEXANF9BsEPekRIkkgEUVrwDjpEojvMEo4DzzD6XgAyG+6mq51SacbKzji1eZj+h76AM4yQGtCeEaXNc3Nu/cufvaa6/v7x+iD4yWqIRsi3sqkqMWUdIVTXv/n5794J8qkn6tMpws/Kff/trPfPibr2eX6QgcQm+oZhfXpphI1RkC6tCXjfWN1dVV79nb29/c2lxe6bTQofaSzi7aG1UiHJSL9n5luIS44BN73lXVv/R2g56Rg9wfFmruDqdAcUMlnOTgwqMeUpbmLn/s8Gd/4v5fai/8NX4r9OPZ3/PvvPf7Hz87ZpLrJSnScN+y7CPruE2jvJfCLr1g3utlaLVGAqMQJWKJV1tkaclTQSplI0r4DHLymRKEGYevkoe9o24W5MGnHT2hxsFmHaVzTNNkuIUqUe9QJoi4dICbE6FGC8C8vmJKTG6xvu4DQLt7O0ysGa9QZLKBvuNBvVkE2UHs+OrJw2fMOUBsfW2VXstMR8RFToYGnxo2wSdFyGwRqtxQVUmDODRWulXk0KkZhhLJ80XrTAgkFeQajbM+doQ9zMwsGfBUf2HLVQomoPdh4DoMSnFtRTUq3Uw7HEUniWkDxcHTKIzXsIIFe5yVHEvoojZj/dE/+ieqw0spv47rHD8TxslZSKMGTYocLLBWUi3Fz8bULWmQTztNeUHj5gTNwzojL2EDriI2atrLnfXNjbWNjVarDZtPzs5fHJ32Ly8d2XhwM5p4axB2igc/pZycHh0fv3hxdHJycnZ21nW9oEc2nTeh8W2qy7B8JAkLKb4VCl+p39eY1WmRopmoVcCjNtkEbjHZq/aAFOsUulCO0p/h9w5X5zQxtsC5jaLp4qgZWEbIMT9V0+ygnWoqGhRuVOTgG1CMUslK07/5hIuaBAJhX7rC27BSDTMxnlC8asrQdHF82ziVhsI0oz2pqFdrSJ5l09DfX5uYUdM3rRlDtQYH7CJZm/JNVTikW8FEjXpeQjCsDoa+QcPlEhMnvao3xfYymXPpkJDspC75OlxE1hsbG2vrG/CaEbOeCYKRAsAdkM1B5VZs7Xr9t82s/cbZ0/945hqV+PyyMHf9pb3HP/HqX+0sXry4WO+PW9BfTMnZBSN4ggF5Akj3Lnpn566UuBqfzUdqJv6CKe2VqExDDHDbsB6pyh92pHTKcSar6J23LXiXoMEjwgKIKS0wUCIlPjOzsXTy2+//f3//2//Wl7bfX5jzusuvVSZzW99Y/FN/4dnvfPjkOdrN/FAFdd6pby2tduDxGN4rgMFQ/NK3MI/ExVYGppRQY50RsjZdWqn+0di2nI3gaTztFzgBE/DUekJNViti7IoLiikYXfIm0pPMVilVj54vzC+41Lmysr6+vrVFiujvypJ82MZuWAdD0NyZhDVy+ap7fgZzMVbNbqml8vlWTTMzUw5HF58iRSIb9I2QUOizF4sgw+zHT+DMz6FyN3X/NRvplgCTEiks2YGcQ0XBqpcdyDK5Q41X84wNwIsP8d+mVLr6qdWIFyfkT3gEXGmCETGynBVaYlQZHg10UCYA6lmImpn5jb/xZV4hb2T/vZef+qk/rbiTPEt30Z8IydkIWDlZCnJ4xJddNPe4R2NmM7LnmZS5oBSPgAPU9zjhEPLs7Nr6JhOO/YPDzur6aHzz4cdP3vnO+4QFWnHaxjVzjLJjvEiNoanmECe/7EOCTkEonEKpSIFJgxWlOZFv6/QUU/i4pPyUmaIUiB5fkY28dNwnexQxb5jLU06DgbmkAmY4bTUTlMlwcu2N/F700C3iH71GaEZanLM9hGYmbU7NaIxVPHNgl6RmMBpQDX0UkjUcBKxGgRwIRwuCRFc9LvmQvxHnLz+zF3/rJQ3SflRWlVQnMzDUMJZMVhB0QaUZExjEBixamL4ixaW5q/EA8M51biWVm/mVln4mhmm65JMsil3Eacy83oehtBJNxSgL/5f91QWvXCbldJIayi18LzqDX1xdWzs4vPvml770+muvdzorDMtJBAps9SpjSERibQ7VOU7weTM6mn/nT8y++GkR/WuVrz977Wfe/w3ffn6fjpj00lILbxDxTSgQy7jUL/uao/XV9bV2nh5b2ehsbm15e0+7E4VZoKXGbQl7ffK5khgmHN6WfZF7JfKallEYH+fmvTe4HgTgeshrm49+24O/+APb3/pvXpuqctL6Xb889489fDZ89PjJ0clpXocFFnBUZ8geFbkLndB86YsFz8/Zg2tIh+42kpGzoA261liUAV9pYpGfKorHCLVaKil8Yrxi1ac0ONM9/9lPP3eUXdMM6JxW3jaRcYyhld5cYaSrWaFiYspkzxtZcs0DJTEuay2+Cwf9R9tLFVBMpsSPHz3pXXTRrq2trc31dcLF9fU4VqytMHxGonmWvJhZuoaMknvDq9Fo3t9Nkvy0JL+Lb/KqTJmLjgUCQ1oo0suFLeGZjw5AGYfOrtB2FZqR4SRVt3xj1IolIV2oDJQwQ3vGw7x1Ca5xEFxdAwAQ8KlEsUQscw776SUKGf//yB/9H4v3SypfOHL8mT/zz4Z2DVgm6c688CgTq0YxFNSCnFW8iHE6lPvqeg7TQUHTnT02OEZCyHGYO7+xtX149/7ewWFreeVyMPnOBx9/6933Tk58+wKKDCaoF72Y6uKXyCOYEDKc8riqfAFnmjVWtac+xIhPhInXcKKAmno/Se4AbvvSDacWCNyrJN75g1epe5YgMzU3OBoKrGBotTPK5piuVs34gpvLYc/lCqx44BTqxjteyAHJYMlHQUEDvNGGvVaci2DaYfEE56WtBrZsQQXRYFXHa7MOoj/H7Ewwc+0cZjCDNPUhhYqqugZjdqVcGvar5toVxwBnBsU3wMDHe41i5lDgustkolC90OINwZFM+tTlB6Vc5maURYBs4g8u12MqvcEx3GPuRQvD2tLSstEbxGwbuSh64ofvDGl571NrqbW+sfn662985StfuXfv3lKrZR5YDi5jSUhYnWPtM7V1aO3s839z/p1/cGZ8lBN/jXJ6ufKLj974pSdvfXT+CjCiL8hQPUalUROUgIwDTfAq0eLM/NI88Y+Jpc+Yoou+ObiDBtKYTgoixdRhPGKi4m1DODbzjX6WXsFSoo2dczd3Vp987c43f8PhN3c7n/8eke8qk5m1r8/8w9/o//az8zOm3UyviXOQjDjVjFpL9PXCVz1fRntx6a+vsfF1CWbFIYqcV5PUpSBDcfqonvlnJUWmy2yNNDxp/D7kqgbarOynPnyvTiEvR7rgpo0jsos+plscTnJ5GsvXxfnVFSL06hpfuZuD9CKNQW7WSwqxXLwvMhGNXM/Dxvq9weOPH8NiOm0bODbIljBzaRBbOxVOIU3VdSUgc+WE2+vZ+WuANSsmmJ63MKDtOCbplUUhPJomnMqcpIcxBE3f4qEnK3LgsuiSOXbdU2CVcUOSPokchSElbBY8uzmhMYexGLht2eckH9q8yFiq7x95qatVv57IEQdX1Fr4inOp835R5/mw49Pw2Z0e0U8/dHtSFpaI0amJ1xc4wqUg/u3dvXsPXt07uDO/tHzW7X/7Ox98+933sR0kQUKLx5L11zdLi/Mry63OcgstQ0owXXccIaF+LjXo5YFqGsMIKBljggRCnYrtio4oYse7dr1jqNNZxnkwENAmV2OcfBFNR2u88Oh0kjraJBhpctSgmuNcqKwVmytt3HTe1bLBkOZ1cxRNdS/d7nDkI7IgahIJSP03HtwbtBzZF7HVu9gYqgjK5F/lYuZBJENf+cQjgIMzZpJIQ3A1LLtlUyRKxBJ2gwnY4vVo7WzKSqAL2ZjptSdUPMGBDvR3ESnSo61S0ylk3372ZNrhXKEih0vMZcSEB/m53CLBNCYJwzkoeDr5WJhXil5+WNrb3/vyW19+++0vb+cyNe6A4WNHylKtaQY33QUS/TzOv3QNn8+//0/4nhJ/P/h7KoSQX/j4rXdePPjg9N5gvBTttni/mvcT613IUyczYxGP3oInkWN9bYNE2TvFr2500v0eyQQuA7UYjUdI2mdOJyNFQMfr2aW5qy/tPn5r7+MfvvO9BgwKacGjuf/+f33+93zwYnzWPyP3YGZLiA69MhemgC3qg/YwOfY2uAsfQK0yHFTkgEFqDGwr9kUsiFgnn1FiivngVLiqR+QwaiZT7OIyTGk6RZCaWOIMxzXXzHnhcFb5JKGsHrQGHGOutFt1cWJ9lUmG92MTkCtg0P7K186N6YuJMV2nFyptdy9KM7GexzX3Ly4fPXwEz5kQbnqr7hpzDoCXJlBikRk5USjqi6V7p4M4mYoRkyST83BQZSZyOG9ulE38bZkZIpsxf14DTyXEoJoqsyOElRQfDHK1UJx1LMwexMQ8jnHksiyz1K7IBgLArYDTjKwBhutgxVkJwBGkk6Uo/GN//z/EzssqkeUXKX/mz/xp6FIyVWSitJeqUJra+tZPSXAsf0p1fBAeg9M5AXcQKP+cdXqIorPR2gR1bn5v//D+q6/v7t+ZnV96fnz2rXfe+84HH3UvLhEMago4NIJeuJj1leW1lY5Sml+Q767piCrYlLPNHjbmZV+dvpX8J1GkjM2XnbvgMFzFWkoS1FafnS/72y/6PXBFufMSPTxD5URobVbDfAwemIDDFVY6T27IMBBZNRDLLIcUa9UfPpslcnTPzrGTynScyACTv+GEtJV6LxgMewNfXjTAksnCzWq9fYShQZ6AhFYRM+oT3OKJC0fnD2NYjk1mFpJ8TZ2kq88cqJRzTt4hCmU3jBIu0Ir85EAj1nxbYoHT6qhvdL2E6sSopCscLQEsgIfV0RwHjIV3fP1DXWfmTEGnMXMU7/ZxpW9yRUC9c+fO22+//eD+g7v37m5ubRJjaagZ4RdE2NxNVYovi6egBKcpNnP9X55//385e/Tv1rnvscC9j88O3n1x/93nhw9PNs9H2wsIHF4uEOVwYT5aD/Q4ytnWYmtjHYdl8MBln52en56dkieoTgZ7RO5Ec6PTf23n6M3dp1/effTq1vPvZUnq0+V0/m/85s0/9OHRzuOnz07Oj/tXAyHDbXmYKK4cFBn8mYyvLvsDb2T1mVCvr1BGQ19MSSPFFtGDVbiItkYG8VM5LTeFB1T8qlKKhGxALxvQy/psngecvk6YHCFw+ZW0RVEYMgte3swTuWPo7fbC7vbGnf2D/f09nP5qp7PYYi7jUFqyDmA0GIk2xA58Z9eYLAQE8AtMAcFscDnsdi8ePXpMeO60lwWSmyoZVdSm96sVwhDKF+yKwpbfp0C06NGQE4zONm/K78QtSiQANyxCyN7LS5bmyjiAgefvxmAmXoBkDKhLnatPkE4L2SsEAIiF+xqHg4OY1MIj0fFnEXIo8TYoQXmafw3IvjbluJgtbn/8J/8n9HpZ5QtHjp/6qf81n2qBqiMXpwCQgTwKUynWSmJOTyOHzUtFE+ZdIuCTHhEuDZBLc5GRLspjfmH/8O6DV17f3j24npl/enT8jW9/5/2PyDUGJRvlHdeOTyeR8TaqZLvgqHsM39FaOe/lEOeVoKMbclUxYQN3hROlcS4agGIQ10cBXZ0LuUtewXPB21vuZm+8d6V/6VzhmqC1SIRptdtGDg3YxW4vbFQmiFnKgWKUL8sESCc3fRHhQAV0sLdk4wvEAm3x6obIgeWzNxoPXbK+OCfEmL36G8v9s+6ZN7r7btbxkJYGPgg0csR2KAw2SV4/1dfUeiQrHAJk9N9ZHOc0Kox/x1dCLTio0tF7i2xQ+2F5pN4UBtGdR7SyiarQSnJVrklfwlZUt1odM8tFMzHvnKeIGB3xz/DKH6G49P4FvMCrr7z64MH9V1595ZVw7petAAD/9ElEQVQHD3Z2dpaWfEwHQ3IMJQilFNeLQ18zbvOfT0idO/3PZ7/zJ2e7/1XqvnAZThafXWw/PDs4uty5vGq96Hd6w4X+qPWitwbFCH1jbWtjfaPTWZmZDCb9h8P+s/mbs85id3Wpe7B+8mDr+M76WWfJn0D/dZTe3Nvfmf8T71/88Onx2ckJgel8xDzWdSmduDZj5IgmZ+FXjZ4QOS4v8giJ9yAkeJCJoGByoyRnBw4xBAVAfSDINipslKUm6uQivEVdwurSHwzSIGB3pUAqpPxtmTmHbjanlBVg6UWqhCJ4QdHLid5esrDSae1ube7v7Wxvba2srlBHF5HLJKd6Q43jznj/C8pNLw5Io9AbDOr8ondyfPLkyTNOYUib68TvlZAjXXw6tupiGiVdmW0AW2oaJQE5KYcEdr0qjifhM2k+Z1VnAMkP4lCcFQjQfFoPUOY48zP5ZTN9UBKaIJ3TnFcu7iescFZGy1COYBWNJVOQOaVVZvUbVAVVHKTYxSGARXc9RGLbT/6P/mGavazyhSPHv/gv/mk4IifgBQQVhVJXSQdM0lFLYa4Iy7sUPEKUU4ZSOENuhq7TkkqfelF3XACN2pgOoASLrdbhnXv377+2ubM7vp599PTF17/17gcfP8Zp68mChR4XH7ww38pWP3LHWcA00YIxfYZASSETDkWDgTP/SBs1CrQV5vSuG07lP7OK2RmA+ty5Dn8Z3DBL3DlmWadwH+3lihxXLlL5azpZppC9XicuViUd8ZkvF2Fk18LqysrWFon1JpN3gGROQ8YxOx652IUKgSOJlff9dk+GwxH44BdeHB+9ODo+x4D6l+fnPb+GTpHRqCtDCCSMbq7J1GZb7RaKTbIWSlF7s6HSb6ZJcIl6wg/KC4ZhXR6RU5m1LT/5B6fwuuSn5ajb7pV+o/kylma2l5myHLGYsGO8CDfvdYjnQEHq1hoEnm1uYVG++QhC7rVClDt5i+Wdw8O3f+DtN954w/dKYcAME9sUK7nUTChDTaEJFWLhQarh3uzRvz//+F+aPfkPU/d9ULqLv/nF6h/5aPijjx8/O35x6qP7l8MBE+JFfRv8TujIJN0DpUpFHIoP35yf+k4BdAJWMuHAxuCRAkR4YbhGKeus5EyUoRhGYFBW1Md2hFsn4GXMTTWgmUJGxsKZUBe3CXgQAgkv/kU+gZaLbtijbwhYWcV4yB3IH9ZWlld9YtTfkaVjnK8BhsL4uALv73A4zRRQHIIEFgG2xJLT0/NnT19gAmCwzAx+1V9Qom8ULmvLMWARD40WFVymiWeOIE1z1A0545c5mX/YTmrkgwgwFZFLTDhufKwD7S7yyLRmrn3hbkjPQI4nDRVFwtk6pMhlC/5HOtMAZ+fadLOPhZKxNeiKn75J+arnmA7DcJY2TM5p/30WOf7Vf+WfUwUpXhuFYhQoy0J4u4rw1AtTzaOwFzZkEocSRD2Ag1dCtipxGtzOOfDbfOBjOYW41tY3Xnn9jfsPXltd37ocTZht/PI333n05NlofJU7EdUu3F1tSwuzPizge5nIHoQFFERaGqkcYxBgk7mx2FPFBzVU8Jm0Q9MSLyng32kJHxwD1pRp0YkCs4rBZR/9BAONwZeatBmF9mOf/8gjhPllAp87NKuSalFysaEU74YQsr6+frh/cHiw789XbK63llroP2gwNPFL25knyZqQjzMcvQFCVOj1+ud5UMDnhM+6R8dnp0QWL4vmPldvqb24vOyNx0NJnFE99SuJH1Ro997c5QVDDpgdQT8jGoG9BqqPRiYij7bG0tLFzIj9SF+Dj5gBzxmTzdiZ0Kk2eBA1ctMUQCns+BCXMd4LVBGKPgLw9IGoLM35xCH0YiewdHVt9Y3XX/+Br/zgK6+8ur62vrxMFCwjLUNFeuITwTko/1ar1R4qcWONt1rO9b4+8/hfmXnyf5u5Htj2v30FD/Vs/m/9eOkPnV69iRCfPT8+Ojq57I8wiERw7xi9ZjZYc45QrN1xlFUMWIGiMsk4Pjo5OT1BMeAleYbntFIkUnYrt7QCRdb4PECp8gWUIvx8ZSSKQk9mx3GQCXfl7TVidEOcxhIMTqUlMVrutPPSydWlFulCbkRxvk5qVA+QMg1lONWFQENfV7m8yAxGCpF4A0hcAEhqc1kKRpq0xy66F32IRP1BBLUSLFqV7AQiXfLN3SuFaQq4S4TkJ34YJSCA4npDvVAkS71pFMZIF71QMecZmT1hzB6q3fS+MXLM39TqayQgk/EPriW4oOLPEExHdTyxr0Q5XZBbXFRMEn8VE00Xz/KlB8IsG6NLTqlMmvJ9tlr1f/hX/zdqSXir5CFkSl64qYD8aP6l0yZsmWFZmz9ZEwtvOvlUDvmwfhoLsDlmcXW1u7v35ltv37n/ymJ7pdu7fPf9j77+zXefvTjBkeeZIP9IY0jYfcUZIQPpIGN/vcM/8JLpaLViEGpwiA6Igxj4KR1KtlxZOVb+6KZrtJ9OFzwhmyAHDKz0CviJl94c5ETcbB09IGZcXJwzKUF9iRNAA8tog4oINIoHMYmV/Bwec46N9fWNjfXOcqflj/g7d2IUOe3khF7eHiZSSV4Y3XlRpkcECt9ywUzkgkBySYbqwxiDfv+i6+usjo+7FxcjTYmWLmDgnQ3L8TkakMCN6MxLSijwBh6hqSpxnAKWoFhdBFBYCj+hniP7xnuLpexiSzFLJVVcaOXdIzqCuBcdh0tz2LgWB0doCymExqiR1uM9zD4gNstcbWd379VXXidy7O3uHWRZnLQVaIyHWESmhhYv0WGHoZWZgq64cqNEg9LN6MXss3995ujPz57/BXv8t6N0Z7/0Yu5v/nDm7zi6aBP/+17c9icBE+hjIBAxN4/SXOFrzHWkDBr1NLfBI5Pdi2735Pjk7OycxIYaO2Of0B43Gl41XEewTfSOAgClrJiSIWlSpWYntMuw/NmjyQ5BR7BC9mYHwKG8zMuZXaytegGc0IG4nX1amrHyzmAfAPTPIRwt54OaRROkdaVKnDGMmOcscAquYFhREp//hzN2iCEnMZ8bD32k35pwTnh8NRrKsB5nhc9epXQccZpzNqrWZrJSGQdhJ1hmR68qWei6QOSIy6CFkMB61ntDQJgG6rMslUyhJnJQX8DppGx0SYop9qhdsiN0GRVBV9+gmk+PBHYz8w/88e+rK+T/2p/9F3DE+tfygyE6bJRT8qFoLe4kB6UeDQhzVWPVE49kA9dFbWCNAqJJ1F2AmA056MHB4Vtf/sre4T1C+en5xTvvffj1b717dHxOFkDkQEakM0QNEvatzfV2a2EO7t/MEDF8jDaXrxW/UhAg0CMC8WRHHKL0pb+gFqTFCkrpZwNJCX1TRYwc67yfFKr0i0kKADIc+XMKeO84RK++ozPaVzqHD0BmJjLf9nUXKxv+sOpqJ7/ynVuufIejV+bN129drpe4nc9Nh3eHzbTPZ/e8bO5r44bEDTP3waDfuzg9OXn+/Pnx8bHPsg2Gub/fEINjGnnnqC9pUDZwKc9sB6QXq9kUnoFSRBM9vHG2RofuRmlyXl2weLrOyUzYMjez6K/JetttlhGosDUTDi93GGjjSG5cW/D+MXt6XynBjdBHPVR3VtZ2doga+1ubW3cOD+/evbu3t7O+tgav6E4bEAoGjO2WooCVpqeaMRqJ8hGFnx09mj368zMvfnrm7GfS5SWU3tyXT1t/+9HSf+dktMcE8vhYn+9cAb94fe1CT36nRIuBNfCXOUfWkbQWGYVKm5o4KSGHYMIxGPgc7MkpGQSHsAPitalwA+I5iBYCSWeuT4dxCksdMDsRNKilijrjVF4ZogZ6OV1WBnm+Zbif5mGAIdXu5CVUvqp2lenGMoUEIVKZKojTblLDMSmi+hCTKXhRJD6sgEYIAlux0mP7prNZL5nlzhdOA9GoBxU+kGRVKlEtwJg0+gsFtyoh6PzpsuRdowtTfXAewMlP9LuwEmbtN+olfmkSqGhXrXFZTw1wKuWqUhCMBo4otzJkgQmhqYFCG1AcrdnJwO7aGFi0BAw9OGSE6vrH/v7vq2fIf+Hnf/YWdxQHArKbwymp7NIgilDtpBnXcys/r8LJO1uliRuSbtrKdgK+lRsbW3v7d1bW1uEb2TRT+Gcvjk3HInnGAxCz1Y430PrAgLNhf9EOP6W/y8a4aJluN7mPG/CxBUYSM+E0Q3tYNZosf011kLJPNCIkBM2UVIYKGZA+nHQUZ0VecakFWOoKk3yYhhMZ2t79SxK9CLmZxniDEQWrzWUgbWA8dpYATJATK9x9CnYVp4vnyFv8TPB9GIUY1FlpXjWPHW9vb+/u7e3t7+3u7m5v7WxxvO0nk5zV1TXa1bOQ4GPMkocu98Em8SzSirhG1lkAin4rXxtAr0W65aH2CRc4kFkRsyftFrfnKUu4VRyrTFaZYzTQRCykMjyen5mbx5UOTMMTFMejQX7LWgTiFCyi6Ii3hV3OiBylGVPEbEuZW59Z/7HZO3/vzJ2/b2blqzNz7ZnJ0a/18t3/P5bBzebR7E88WfwfvN/+Rx+1/sjR9deOzmefPj96/vzoxYsT5hsj8gwwNFInVKubYTbfQb9xP55wgQPu6eCjJ0xVyAx6rlKSccepOTOc8iZqaylFVJnlBvDhJO3TKJvAzSgMSvFrtKqenorm8YX9oDWd9hKz/U7HH0Qhf9vb3dna8iXnJgfovK29idGEO4QQ7pAxpCid4JZBKcHGIfKkHkOEeKtwDnGr1ITYJOnRRmmydwQbMPCnGhdgujRkAchBm6oMliGzX55CVW16uTlg06x2qDUFaXb8TAfPFV8LdhUr+ZBsWNiILa3zV0fypE6JyLSwDwGea0ozQAktgQTe/Kbf9H31DPmf+9f+haK7GFn0ShwcitP05JQzFBvY1DrUoCqRbEKxIOSvl6pKc5U6nI7Cye/7Dx586cs/sL2zPxxfPX72/Bvf/s63v/MhIURQs17MQDvxvGtrqyTu62vL7WUvI8JcUHExxytO7ObSfd4VE0xMsdDNXEcbXfnyS2YbzjA4KRoRGgfRvlsKpM6K5jxIRndjkJ6xXksOM2KLOUpF9dDSKbRGBQwtxre55jrAgu/gWvIFt77FhIBCVi6+mscs1SudFS9fx3hiG9o2hcjBgZgki2NHc1Oys4YiJ14ygX8OcbmD4aCSsl7/8uJy0Ov1zs9Oj09IeE/KHVO8oYV4NRobvghgFMYpqqSj2OBnAvPUAK2NKckKSL6em7vGAcL7pLe244Mo6so38xFLMPZhl4TDm5tMNYkN/mAfBr24AC9Wl9sdpmFrK6vrOCW80nKbr/3dnbt3D5mLdJbbyDdg2BCTm/QrMO0fXDip/CJEjoN8iLAqLWhz+a2Z4/9g5uIvzvS/PTf41sz1X+PlUd9LubpZ7M++0p9943zuqyczP3xx84Cg6KVrn/gYMfe7HPiWTSYPZAwKaspIcAtSkXShHRLKTkCWM7rRyTUiZoLLpJLZ5Anzy34fgUkOYATFbjq7mbRZrcT8lBcOkim4kvBYwCKjnskeZxVoLKJTYIABAuZEaFhb9cHvtguSHq52OqudZROzoiDmLPrqiSuc7GADpupQyVC2C1bGMnECT3qobq5EiXJhRQWIo0NBSeAY05y/MrOEOtkylw2cI6mlMAzYubTAsV4eTjCCpUYRNOjBzkQ0OcWxqmBJGzaP3LUBzHd2VR1tYI0oshPg3vvEcDDPmjCLZvDRuFlik5bSQ6EHruwP/NTm2B6KFkqsoE+gaUH0Uz4p32fXOf5Pf+5//6kuceABwkzXoyYBsILCDjXFVjMFOaCQOYEqhF3FsNm0m+MTncWhwx1OkPy++sorr7/55fXN7V5/+NGjx1//5jvvf/zocjghSygmAk8tdHlxfqk1nwtppvMUtJWNgsPt5J4oAGIAcXUqqMs8vlbJN8IiFE4BUluRPl1Pyc9S/j/BzHPFAbQTi5KmRh0j99wRceM1CfGqs0kTEjmExe6iSwWL6OLVeHg1HtMWhPGnZGpLrSWmTyudDhSFaXKttdjGSCGEEQChL8cDCcwL8j4z6HOCGr+5qitOMySv9SgJ8wmoxwETlAxQSTn5oDsghqPh6dnZ40ePHj58OBh4sYERKezAGaDj4owx/iC27/5yET7vU2FsBV6rWFBrP8dH1hErnCQ3HM/OXsFXpjA13avMDkGADHXWLMgcxmFEuZy76xgUCsOreaaUeCR/2McrrsuksnAbQRJEDg727929k1fbrhJxXRGTQcW0slMQ0d5lurAbEy23rINxzLyxJk4EFABOmOPzpv/N697XZ3rfnJ28mL06vxk8mpl0ZydPZyfHs9ffPTsZz9+9nu1MZjdGM1ujq1bv+s7l3CujxTdHS19CBLlj4jJXn3yHLtHCRVlVhdCCorGv8hdyqSA6qy8iBJrQgRu8mk3wpkkckPu+mGDIbCwvO+leXJyfnRPynd/xr9LqF+0e/dTGEJBOOzZX7JERLlTKMT0hQxo56B4nx2k1GgiICityZXW5gwDbLbR0ObML5/jEBewt92CH2cFcU2B8dc4WqgoDQUNOBjENJM/3NY7efuX3pVNY+tGJb99BtwAMinSBP8znMRp1SrBGDvJANF5yAlUmZIIi8hwnPlECWbYUlghIQmVGamndFHeLFlkKQzAxKmwrzOuZ+eu6Lwxsqz4QPa8GialiSgTwOCVSkdSmA/vKo8ayQnaHigYlF9MatIunAKDx99m9Vf/nP/dT8Y8NtRSIc6/hhyLhq5jgh9xn81lldEbu5OIeHjls8WYRFVUTol9yCh+/9I4pHMarr7z2ymuvtztrZ93eRx8/ZM7x0aOng9EETURgAEDXnTr4FmtsEJh4gSjpfJwzhdSdjN2rCGa6jXfOGbBBE+d0uF7f41CjDW0yBpXKhWjNKMtGCWmlAgwb3ah2/CcehOo5ZU6ldhhbbBpCOJTJK3bV49wAhtqCuS0CdHFxgQ1TbLUWAajB+JKVRfz+WmcNYuzCCUcwTa/HlUfjAUiq1mZ2OqDxmMR2cgmnJhMG8r4WONBuL7XaGcFXii/huxeX0NGz87OHH/tH6gpXw7OFtgt/8PaKZBZf552hTAWGw5PTk6fPnr84OiaUQGxj86AU98fwst+4DppkEyNmESAGvRkXD6ORI6DcEqMUiObwIjqQUGjPm1q1o3IwIAwsMJdc7vizg/VKVK3o5gb0CCV3DvcPDw729na3tzfXVpZRCzUhpgU2pYMasA4H2E1J5tAYoU5BGpQ9bEU6wGeHQcz71DGgLkx0yFYS6mjpbPVqIt1ZVBRXBQ/DvHOCrZJ25hM9X7fe9RlzuejVb9fiSLv98R9sIbfr6CVUFTBxMptVmdgEJ0pr2MU6XP3gCA8H7sb+0QTAF77k3ytYg0vvHCuNEzMTOm0k6qcB5qlnrwYCJaMFsBzjbGJJdfTR96Tq/Ft/g0K2253NjY3tre3VldXcZIgZKWnAG44EpXtlDEohGG1VBEAKffEF4m9q2Gi9CuMiAW0VCMNBwdwCzEQQQICzFKDSkAZAcwZLCphVVfqGDLuj7fBf/oQSR4/gGQXFc+EhvGikDGGRcGmdShKXVGgVwhzJRZ1SXmXkDW4ZDQEgpJmFa1fFxYGxHI7a9JcXIcam9TUt1teg1d6vQpIPC8Rylp0izdPVyg9BgRWnXu4V8i98neMX/8pfgkL4jwzi/UokTfoI7eohCtQwRlLL9VqbWOq6B0aWU3rnPIztbT/+dBBT99xK6JP98/iInd2djc0tZNPvXx6fnr44Oj2/6MFYmRcRlypMpwZqGEPhdLw07WWDXDoejsj1uv7mqo/X+iYh3J4/uD0AMdFAJnmzn45CjYEmqIlOZF/7UdfU1Dg7CjFIz0cdCJhUqHclaYNJoylRJZkCzpnc6jTrarHqYox0PTiso8ZR/fElbMDVjMHAxzSi3QzhDWOubYC0HHVFyZdqQ6pvRvOFWlMp6IywIDg99ndJhAMHfA9eSn569gKnRv15t3t8fPyMUHBy6vMicVVwdbHlG5ogEIBQu7zie0w3tjbbrTaIwcyBryuOV9WMIDF6H90A/2xxT00aZ62Mkttenwhv4snQHR/yAO3qG6OUZUCcdcrD1CeemSaEGxCiIS10rl5Y9zYbwDOrcqJGPEYIQjAFyVSIERPbxE+8go+1jhhUptKKb8shkN2xkXKDK0QCDoO1l/FdYPKtMvZEt9U8lRB3rEFAWIOhl630BCLLaZrja2adELMLvLhQsDC2OZjIiZt32jCqWFmnRnkAwwhouKUo64239jPhIGb0LvwtYRgFYEQWjRVVuFVGisqF7pRMOOL+sMoGu0zy8PUeolmcQUlRVZehVle2trZ2drb3dn18b91pB/z2p1bQbIw93A2DxTnfUW/GzLjF/7BTYchl/UfhZYPmrNQXZjmW+hQaSZQO2gYhClORzmqc/nxKF81TqX8W6E0Stel4Ya+ohhdK1+IIFkQRCPnUSukuEL5oHhii7mnpBGJZHMOFCZ+aH6RTBnKodFC1ciJYpbBLx2Y3HzmXs2RYhRfVikYc1K9wYu7lXuf4wpHjr/zCz8mA8C4klQZYlWMjAVTSEqbiWnGvypiCi5EPumRkvtTCHZlvcgLWks6b0KL6w+FkVAs4N0QOckkiB4CxDBzc0dEpk33ts4bzQ4EYlWA4B+pWqV2jfJwiTuEi2RzCm46wNCOI/74VbkAc6fYv8xs8tCCLx3JMHuMrhKvP508fR8jw9idTZkJI5cwSwWYUiYKKmJWiqOLhQtQPtIrIUc4UfK8nmB06YBxRmxksi2aldsljoy0cmYeSxSZO5PcX4NY4r0FnmgC6SVlhrYEpWeD11Swx0XeP5EXf3qbrFvpdM/HhQUg/OT3Nb3a+IGzAE8Mt8isfl7tjGQ6HgoyZsnjJfW0V+Odn50fOOfoxnZKBKPPPkei7cZjsuQww5i1g7URfFtmZ9jaWEF5pjLESLUie3TD3yIUoH/LgLHaKrTIGBopjowkJ/IAZ58xs3ZnmTDL5ry7ZdMCVK1BwNgpMPDBHMeB4ak+Vzqg8XoEy8SzlaeYENgZYFn/ST41SOvlBD72sITyvklIHHevKxdgkSIknuYaDVUwAjnQEm9BONAJWbEUcIE+EdBtsMsoKh6xIAVZQBnmcEXgmNUiW2QYzDtIuEKG37ESH1CjJgLPRrwipANf6gJ98Ie3MVh2L0yTsnqV1p9P25tq1la3Njd09fyzRO8fX13JZA7GLHTR5xdvwrOhqjAjSHSsVs+5e9KUwwkkJ5+1ED/sLQLmxB08gDej2Lw2zwCIh0clKLU3KGmHZmsIYQcLBMyanE3XM+LDIXI3wrHhVChI1EDXDBhgkzFEieakQSFWJy9wC8NglHjW+z55TCh0uKLCPPqRXQEqAlTQyiTQOiSjFyii855oR7SWc6kQBlITEscgUqr/Pfk32//hn/7ehSeqkJ/RKtrmTasIx3MSn+tBop0N40KBgl94zHJHZClN34rPl1yj92fHZ0dOjk6OTMoDZhbn1zY0HDx589Wtfu//q63iXx8+ef+e9j9778OGL43OvluWH8MxqHNpZqvGBojU6uywuR7JKmwYNnukhqtE9sIidsYdi+Wb/3F3EHzHPyBdXBYAoddy6VaY7c94ASJU81DGEGSE1mp+penkWkzjGhjWqi6peuHjXqXFnYYETemtiiTf44v0WGdCaupADq3wqCubFOmBfBqUBg1DdZGChhk+oGU9uCJTMqnz13aCHo0MCdArK4gwUnNd4jOshqXd+VqjLNJ/7nfdavMNcEye9QWtrZ6WzCmOePnn287/wV37pr/4SwUMma41l0nBWa6QizDJPZnMtMLfPwoiQ46NbneVWEBVv04vWEsPSWQplmbiMvUhzBQX+TAjynZ1dbHfWN7fW1rc6qyut9vLCYksEMlHb2li/f/fgtXt3Dna2cG7LSwuLsBtfDVJzC9fzSy5liqMqp2YwgParY+UwNl6qQRM+PISz4oHFesh+48DtRjFPJ+EhajgvAmsFiU7OzBJF/CHJTGfhMDNpJmh9Zn4TYv+V88SBTxyMRvRUW/XtibeFBGO4KKUSo0gcqgbImiA27xzAlb2ha4fe9s1s4+joxfn5+TjJFsSoneF/oRm9VeHCV0HRJgSqC9Ek3/5CE29by6ov6saEYmt704ekljt8dFaWkRJwXB+iV/GOIoIyRy76wR7s4qtIUQv4oB1tbaClMZRFKaQ0Rx6yI1SkTRcOyjo5RyWH1HI+FmG9/0qywUWSAqqGq8IxI2LXpKlhMo3lg+OJyWzi+7g6BzW26mjfwg7tgEsUfYEIuVgqfk7dKBxZkW7pkSoK7M5hGE1pULVlGtauQkk9lbZqRrW4Yz1bg1vwS+Uf/wde5nWOLzzn+Mt/6WfQVzTMe+6dJPgzAC6ynp+TwyITPC6axtz2zp27dw7vkKusr2+Sq2xuentoFc5a4S/Sb62treObMIZBr989616c+9odzLHVbu/u7R7eu7e+sYkJHp+dPU1qzJyAVCQ5xCKijl2pyLAbZWhEHLVQuyh6Yl2zCh8l8Hzp0Exehy4VPgaBtQ8GIx+m85cV3LLAdZGH7Hrd1DhLwRX7vkHvhcVwshYBLKyf6UeupLRai6Rl6GrNSZynRHXNFhyUT60oOygrekUlqhANgpqq9jFyi1pjrbOAWL4N4ZdHqbBGayA7j2BM0wkGOKZcmfDpCCJHGrux72recOzLXV2yy30+eLgwJpgQxuiOx/Zd4dSsrq3t7vjmWsgjYHzw/gdPnz6bjCaxaq0iBCWkJTBpWf6x5VQuX4kr/Ip3I16WuVl9u3RJsQkDKq6KkqmEVCcrRj8zg2uyfUNx5oDwnYbeJOBkzFcOA7ncig4U3vq+3oq7fvjNR9jmXghQKg0SfgZJ6yx8SSF0iAqbvUz+7Qc3YTIFylQ1Hzi48VYp+JlMCXpcFYTD0uAl8cmVl68yZ0CiQnQAoIWR8qTGFdeMG48pWzjhwxWzAIJSJsv9y8vTk9OzU9+0SDuUTYqT36pAuRmJaBYCZSPchh74Qst2a6l+t3V1dWVjddXrauJyBQji+t7uzuHBPpaK2TLtWG61CojYmZlBjE+RUEN1WCGm9UkjcG6qwjUq1IsUSaOq7NVCjTTGOu1Yap+a6I5f1cN/IITPDShqVJn0oRmVtk6xRZyAluiN5p6K+TTAM7TD2b10QxJKQxywDpu2FkMWHIW1HFAPvgau6YgU5ceXvZVZ1VGVPwkUfMByHKxpY4/6sGQcmqR508Aq8XckhMg0F5P4sR/9bdXjpZRfz/McssQC/rmEkGWfy8El6tRaapGfEg/2dvcPDw4JDW3fyaHvxqF2fO3TipdqW22MHg+7TOY4v4DrOj/rnp6cYQan52c4M1QbKHfv3btz735nfQ3/np8CPDk/75GllR4y70Bo5spyPZltVAHBaIZJDjSSXEVo5JZPToGPs4b5eSZKzlAQkJowxy5EafeuP+h5QYboeNEncvhrsqdEyLMzQkguGEu+DXzoDxiIu6w2eRffIdzAkfCBo1OXZ+drsQsUwYV26AVoFRnR98pAfUwdVlMNKK9ASp9K1WzUZDxB0JXxIxS7pFtUkjlJlkerL1B9f1eshcwOJ+D6iS/kgWB0URRKreEDwWZyhccD293d3cPDQyIHpx49evTeex+8eP4CBQZVwAJTalMKe3ai9tImml7eEDmlA8IpWgHjWU1ebBvNRCL44AgkNBg+S0Cgquf1/Yw++Qi/8QlMEBGu8H2u2LtTsSr6I2HQRuVgMswTC1Fs3BnoQjkDKHMpZiCQKYaRhOS2J0p8hwzxSNTENqfCfhBWW2ARhkwVooYukwm0h4aC83qJswOUqYneho2mFFlAi2jFI8NHlu4IwHGDDt8QD68S14npaCI62T07Yx9vbtTyxiYQSVYeV8NW0qA+aPvCm057eX1tlZhAXNja3CBsLC+3YOBoiAn7O0vra2t7Ozsb62v+1N6iq8leq7zyekbYRZEJwvM/HM1+zok7Bw7s2FbQAM4gKbTF02TiTc1UW0JhYIpkPmPFnhVIuG5l7AlI1gdUeBUeAccTAcgnpQ4p9mWAap1ZC02orN58FnBqLdW6tCIVBTH/BT82FwVILxrbp77TNUQG6YJXJWAcl8KoQUfcp0WYDZhCNHSlUioQI11MtWISP/7jf2N6vZzyhSPHN77+X8cXKj0O8bGkPqS3cHR1dXVnZ2dvb39ra2dra3NlZQXFKDOB/LCp9Mbs2CTXvJEEbXR23j16fowzOj49IbVHYuubG4d3fdXh/p07S53OYDQ5Pe0en573+gPChr/J4jJxXscEaK1YAcn4Ej8SViVld5WwGwymcmK+DSYlIA+jFW5qiYpiX7+AiQ0nT9f+c50hW91E7w83+c4PcvfLywFJoHn84NIkHqdibhC6MyiavOBFkhb8K/wsOt9sMLTyowUScn813T5OkF2BigcU3XgXMIqHkX/ZrPVD5+NR9E+HIVMy6/Iqdy7N6GE0KZ+XXCKughesGQxdGwIsxNsXGPLL7HJtdXV/74DgQciHCw8fPvzog49Ojk84DY/C7lJ4ibEY5cTC2gR5Tohd7IC2dAqngyo2AW3oUkH5pLheQwdEZjA0wtWEEhUic+cDI5Zd4aJQUEecq9kYIS23k5mX+OtVgrWNkrW5nIqzCLf8z8ANjs2JeNtbhGLhaeCR9GjDuf8CQSORogIGgC1CV9fSkW8nf9hJFFA9rJ5+FUy5xke8QQScEaKrTQVogHd5E06if2QxpFlkbEyV4RD8TB4uVxOAxE8JioeX4EENk11ut9dWV4gZuztMJ7aZTqwsLy/lZy3QYtSXHZKa1ZWVrY2Nlu+ACu+ElDc74ZobJsrMpthm6prDQPGfns9+OB/kUuNm9ga+ar6Vn4aXYi9PJ/mbWoo7ic6V8pe0ajiL55umZUw2o0HD5zSmJm1AWEVKncX+0SLOBcFAzFco/BSGdK+ToVcj45SaOS20me6xiZM2bBF4dOlW+o7sR4NCHVkCHNkFnJEqym9lmknIj/3Y99Wc45vf+Kvm0RE7JGCo6DHUkP2t+qAWmYpvPF72/Uu+ny5MUE/oy37ps3ZTEwdfTzYhefK9l8cn3W6P1KyzunJw586DV165e//+7sEB3vZyOM7CUX88uV5YbOHyUL3IWaks+iNi3uHDCHFlptiC9qwGjawjqanlaYO54TGb7lVnplAVdclKdXBiSncGopUXUsA6/pzueAfmHJcDH2zuX7INmIeA/1nX10cljlzy5YqCt2L2BzqPvAHNxRNHz64pVO4W8NWAOEK3uUWG12UUQsEnxAVdvWYcHxvYGEFKnSzs00a9lNNW2/X2RpSyVRM9DpgDLcKwyZU/CjL0TtFGTRkL76N2+5rVGyaRBwcH21tbgICSjz76mO3s7JwR4BBEZAw/LVMrCzZC0hjhLWwODcGxOW87uyCfAKm6yCONq/XMFdMvD9PmxmvdSlMNqv5m1rnGkwmKM0bjtcyFpQnSGcjhHEF2xb3WYOzEoWQ0ix7FDunDfmqKxbT20L1SYy9zUDgPFfAHYsCrSRfSlm8kT/BQeRSOITkZRbn1GgCnoGzFIQM7hq0z8fB8KogtzAN9vObi5PT47OyU1IUqzuqT0kaK4sjdnAbNtVtLqyvLG+tMMjZ2trd2vNLtpe7ldgtVoz1koMTMqDFkjpdb7bWVlY21VV00kCEpYEVDTCA0/9m35DsVKeVCqzbfnNESowdVz76a2IQN8VQrTZvYTG1KZ6yZupoM45ZhHeG2BKCldhii9imwUAYrbptN22nOlDThTO0Xanxa7DNtQLF3kcJ3KYHd2DAZtaU6VFXoT2mEybAhVzjEXwwr/q8aOo7d8veZEn0orBz3thF/heaP/ehvTcOXU349cw7IKGJSdEIECfI7L1qawzql0rDjvcwYTQ/L7GMfMMSwoSujO0bVPffqxmAwxK7IizezTnX/wYPDu3c3t7dR//hoJ/yzxI3lVR9KoJ23OKXk9ycjJD0YImI41E9f0mifl0Nw/RgiGCuO4AMiTWJfJaLztHIJbeqwS+SSUs6KOu/tmactU6mJdwDrBybOoq68UuKDwd7F5NVp79ryjsmzbs+VBa+U9C+mocR3R7nIJQ4wyUim2TXZEMPJuFAlJuBRmlvqL47yszEOvag4S1FQBZTrMdBkl+xJbHG/4M1jGqORvwVUK2+l6SWdwHQhGw6Qnh4eHJATUN/tdj/84EOmHefn53rn8vjhF6XBdcrBoMde3FrTKktPYnGLR84Vqhk6tbnInnooy3M65QmBUj9KYWCz+GCEZKFYGcI2mKWXPLJABBOILC5MFryiLtctm6FT63fGloryZWme1mz5osTXc0Bjjyj55V2qHTvLp+yziVFgsUNgBpWQbTfQQ+5GD2hQcrofdhxcdOBZrKRe0RGcOL5izkuaEnU6PePvhMwENoQvtXkxHEoJCSRuzi021plb3DnYO9zPq2d8t9vGqr+u1V5cmEd9cyXrst+76HbPgQsnseH11bWtdeaZHflAoI7xOunlsFgmdzgSMcU/LSVBOTk9VJtjiZSqFGb5Uf89tCHAvSmjVnWzjJwRDBo1sLwshqa9I3wykMBqDMwCYBbrZXdKWpXZeEIhKB/qPa5G1caSwyoBUyj6FUkoQQXS6LC968vDgKWk37R3DZqzFFRGP5I+6aX5N93rs0oDx758MW2ssaopcmfn+2zO8fVfaSJHfLJrIISNNn9LbY6gCishBpByp+CSnM+HFY2Xs3MK0LAxvCzqOxqNyBFdYeh0mLds77rqtbO321ldYyhcALYHjIWlNkGKMV30abWbW3tRMf9z6WpehROxfFGf5Z+8OU57VKgM7SqHN/6LA0XhRIeQcuPnqNNb666RFSoRwy/UzcZgHaRkg2j6aibZMMByKeDsT18QIuoZbKZNp2fnJ2fk614y6RJMvEDkSlfCCczyfqIiFs+SEUt9MAwDLXTxwb9XamJ8oCxh5ZaCczXXw5auGzCkXK3VVUlFiPL+q15vABJEOKNydDQiojlU4YtvYDA+5/DgcG11DaJOTs7ef+/9R48edS8uNBPGimE4jCV22AybPX1yRRdZLNDCg86p8cNe2ZWT7MnigABJb4olbCQAUMVYOhJbCifJO27YKw3ekJrrSUuMidLBz14TEWdIr/NLhPRN75t6+5DIO37MkT/2PHKowkpe1Aej+YKQsU88KO/Ch6imsFyIkvveY6bDStYUcSSQiCBhwgmErFU3lDMitqFrSRkr2IlMVNXG6jNYUzW5Glz2URrmGcQMNvw9SNW0AP9OpMXf1oMXxIf9vR2ixd07B/fv3b1353Bv14sWHV8ISlshs8G0fq8HSIB2z07JfTrLy1veRLe16RWOJUmQUiN/8v4oXIwiDLKI+nSnCpplszCH2lLadJP31d047kpSehUM5xycsSNDsimZAgMvSiGTBVF3G4rSQUdEEdy0UAlIurCvraQxhZGEYpgXbaGnJhiIm0VMCyeLJ5rzomX3pqS66R1O5YMDWoqWJiY4PktVM9EMKYFb3YwAVTKQBwJxXNAIRiiVuYWdPGnmwR9Nv++uc/yifJkKDLHAp5J7qQNt4BI+0BUb7/4wwyYwhG/eXE8H+qHvxU0vH/r+j5vEn7Z3J7WXljvLa2trhBAiBTzLgwXO93VVkYeuEygxnYXFORxcq7XQ8vER3/rn4+KW+t0OSotxlagrG14ep0qNdtlW3wbAKpChnpfIMoOmkr6NUqhcqgJGofjjfwujaAvY5IqFw+jkHDN+RELJGb2ibpisewrw2N7E1e91SfoyHcHZDYYufMEyZi3OZsxKGZiRg5XYuKM9+gStyyMgB2OmSZRn5lyhrmfNmDAF80SDuDMKyOtwyIONHF1HYyx6x9jTQsJ8Jxj56d7e3sH+4crKKmI6Ojp+7/33Hz9+0u/35UrxLeyS1urcFANFOBCYnreVFoYlhSrtWx56mvSyGTYM1Q7TgyGyBQgDSmNW2ymCMmyM81pimiSD4CRTTH/FYeDMY8hwHXIMfynIU263rj9gAvkzuNeBqEbwfOH4SQLY8AEcRxJe54MU5jbIF32A90Bz7lhbIKD0lQ0YtSHbG3mbNS79CCCKOkkvlaHOIeGLygeVBK3hCP04Oz46PTvpnp+hQEBzdZMRK2wszLWXFldWlplZ3DnYv3NwcLC/S8DY2dpYXfHOeAZmJkxHEjXQoBc4M9s4PzslhUEn2+0lUgRjzNoa+7KlYkyut5f7LdvjAOpFPIimTnalRs3SgKq4rxFVz3T24/a8IKZFIFENEOPTLmFgfC2Mys2LTkiSO+EABFDaF7udIlG1ORk7CeryFKAwPIIWpVKfSMltiphdA5KdkJhiJz/pLQhLWhYJQT0tbN+AsFKgynxaQICaQk/OppQZpH2BaI78MAS6ikA9SAUBNMo5CyP+xI//9uryUsqvY87xC9q9MggPIxFZkiTSq7BL+cjjx7QhMOAqmWKPRiS2I71/TEKnHA7BUG/vHY5MjlE9r1XMtpb9pe61tRVcPHwiZ+/qWfv5dQlvhw1n/YGmhcV5bGaZYNMmyvguHWcl+SSCuIJWL6NNEMjsxGkI//EjAkEknlXBEvqMCdCiIdNQpWxSGHUCyUK0Jh+TsY8FTfbWKaE0zfX1AiptM9WPRnqxmtik7cWzwz4SSt0cUzNCKBTCK4j1kWAmIfDFq+3mK5aJzwx7XxF4xDI+2YCKp18kItZqMTtLGA5eVjwwA61XBQcTFBgS8IHwk3hlZu57gYITH3KhQuwceWiWOvZhJznAixcvPvrww+fPn4Ob1NNI/sRuNYYYkL3D2fzJAcbV23qG82pNNWS8NGZkWJ2wIV2cQcU8SaPEP0DIdxdPMDQ563pWZlPxyF7bp62HepmC6YoibKPF4oK/jx0n4gURAE7xFBnRAVNxKnk1+FldO5grwYNJxySpT7whOKAIExjHljwSyHzQuHEudJz1WT9ERlEHxNQurl5V5CgPVNe16QH54UFklbikWgwHZBhOVY0ZY2KhT4zGQQdHJL+0MO9razvLBIv9vb2trY16wRf8yJv3fcwcGIPBAO6ggoyBMWaZ6owcBUB0OTw42NzYQH207/wOpoyO9+cvrChso98WxpeH2VLS0i7BLrspMjtb8Vm32XQpMMVrxvXJeaTpQmgNYWFf0zIMaD/RU+rklOfyPwWnnk+Lpk0BtoxG6VPsbodINnXpXgBud9hTIBGjTfJZaOaD4aOeCC5H6Vl77Jct0F2N1Dc2zpLz9vKsTG6A29VaP2/hFEwheMiHEpge5+xP/Nj31Zzjl3/p52XDLceLXr/K1yBfTSj+ViY5y9dK/CA7M/HJXUi4nqRipFND34vhXSL+BjXJOY6IRGljkxn2aqvdHg3Hp6enRy+O/bGzkxM8HaCuc1c84FEMNNtXHzFNdk1d3+ACVeYfTGDqdVXatG+cNbTgpCpnQbHS2DW3uH1XeVwvNiuZw4RQVBwQ1JX0kZkkh9winAKZtOWDXXUlaxWcs2d0FG5lfikMekbrE4rULRgpWNUo/3IKt2IWi/GSrsKfESzzkokvmegTVfwFcte2fABFnw9mQANPcID7mlbeT+v4TYGQrORA0qKuwPXjeVjotf3+JXIBCS8oJ4+Na8AirhdnZ1c6HSLHzs4OzOl2u8+ePf3444fIYTSeNKAtshLSouAUmZM6PYuHqQ6z/FD7Y0cyhxPZATHPyd8GDE5C68TRazQFmfDjD/xNV79h9gQ8gZhdpx8+zGJ2olz412a99ykvAWR8VDORm30Rq9GALbQmzHPUbPUVcvyGzfE7pRYcE5YqBjCI4yW5ppeDVu8bpiAV7J2K+BS7iUKMwTQAhaCJyCN8G6ge8dRM3JlKkSsxOXWVisnGyUWvC4lADVeq2xV8aLt6qwqj2cwYsBvMp724AGw4MkJNfPzIt2zRAw4zErpj0DjDmvrQ115u7+zubG5uLrUWBYv2EZzQI1U8KJW5sD8/DwggVLFKrqZ8om6KJ99KtkQX2VqkE/bI1GhJiofT4jFdp9AEhcDUZxeibWwjhw3g7H4KQg4+KY1I0xRowKFFnDZV6kOh4Gk+/C7KaOBeHReM7PtJsY8xyaZNdXNKKBxrzpGpLdKb9mw2sEf+0skxG/SnmKQ0raYlA6VlMIaW77Mr5L/yy3/FL0xJahs64Ym3emrQ0iu/aBJG8alLzk9HoveD0aBP4kRGnQ03eHpKODgmo/JpYfKj4QDWdrzawaRjFW9HDv706dPHj58cvXhxfnZOAuVNjiTjPkdxSSQaD/rj0SW5GTaKYs7mBYJEArb8OIamiL6A4HJriekIZoZR8NFeYqbC9MYHTJa9X3ahtTTfoj7rXXlHYCvKqgjZosOqXyhTgFBpxKCgjs4tcBS4rWtjWOpVhhK/ANzgnMdTteJ0daeoG35zxJaU2XCbO7gIHj0mXl5pP+/23en1zro91xrwKP3L3mDYJwjjOXOzMq5K5wQywAoLICShgVkcdLcWFlt4EiZzRCFcG81c0HHKgvsDW1L+G1i0tb5+eLC/ubEJvrivp0+fPXr8GCngWwrPuEvJBFvxj9whSjpqj93SlUwWPFFmIDPynU+aZScsCEf4E2zgwsNAgekVPMJe+XdF5ChzhPOEDeak+MpckDB+0P+a7GRItj269Gc9nB7AB9AGWKW+CsdLbhmdHsSb0MEBO3wGGYtKlQJqcACwLsXmEXc6mo7oGgTFMEUlQiAwE9KukYqpPJvzyyQSJhlTRfAZPXBxemUUHPva25Pj0+MjY8b5GVnDaDIENllBFm1IE+DnDCq9ltn56mpnteM9UevrKx1/Ep+Z5VW9+wy7M5G33BBXe5f907NTEjEsC/Z3kqVtbW622kswOs/MKJzMoeFT3C3g2NHAfd4eImTWVHtjFDKpGsMKmapGyFsFlyJvLZIcvtbZ5rNKVKoZkTIFbUW+A8TOSk69yE7G8YsSrot/Vdo0uwFvoU678+q9MBmSc2lKiRIIwFL7yMmaGuuTQk/JUe/8SAchqQAqncWuHCVjTF8JsFV1C1DH5kydt12a2q2Aptb2daQEmvKjv/knrHpJ5YuvVhE5ikaJqzoXN3VPMi2WAIVW6iyUOIaGzsmWEoTmg/EwTWauoSfsnhNNyI+YVeMgYXV+xHiV2TddiCxPnjx5/vw5Oe/V2EtDwDDZcxG7TyQCDF0xEm9vwtFiJz615NJArjB4JyNmlEm9ExEjyrxrXJ12m43ggSslR/Mzq15uy/5WFAGMKGI6Fx2GFmzWJ1mMSlFlLUeb0rMoWxyuCykESvNSTkdHNcDqIN/UmKgojCxe0iQ+RFNMdPLhBB0jkSjoQ67JNP4QFzSeXA8nk/5g1O1dnnd7ZxduxI9zL5x4pZ0JnW/lyoUTHCkcyX1G+CnkUsjrOuGWk5je5SS3IBFS8IngqP34ZNkczNnd9caq1bV1AJycnD5+Qgh/fNHrI2Hg6LokIIpelEXVb0sdaSuemJ6TC6mxeA7SsTLJpwUYwKrkIFof9Od6IKzEq4KcHjMeNm8Ac1Q4T03to1rGDu+sUhMmFEBM4NvkMrcqsAPmrRa+1VskgrH/NUtgdKDrC0TMZ4Y8q2pLR8RuZEWNgU/Cjk52Ly7Id+jsjDu3VzUTjvCRKSMiISPybWgudyFEUMCBe+kjXsk7EVABM2FEDe6Xwj1+8fzi7LTfJVXqT0YjgglKAnaIiJlhu7XIvILJxc7Odt4WvJ+7p3a2tzbqtY8xkTx/hF042xApWHFx2T8+OTk6OT7vnoMjydnm1sbaxjqajuKprJGBJHMcZeETpjdhDaJEGWgKT21HXuE+/1ZRPAUHdHcllvrgsM54yg6Kuk7akB0AOq7y56MaUJqdfGXYDJGNLlT7xX5Gsbphf53zq/nP+O5XSV0VD0DD3QJQECrUVa90gDPZn8KgkZ/x6M1eubhs5i6piT6lVGdqEj6ht+noqZy1NK2aElRgEO3SUkZY/X0WOb7x9V8s8uV7qJOYhkx1Sn6zQWbDEQ5CuzqhW9QroBnoYkIAah0W6zw1m8GALt6v5cWJBXLFF0dMNl6cnXm/ufGIAkSdGx0nuXnU165x6BXMgVeiCSqAMv/0Coqvl8Vg1RukxVi5QggKGCE25qXk3D1CTGHagf+sS+vtVstftcgP5hlutCQzdw5a3hRMPMnC0Hy9zAd5QuKMj2NYM5dfuwGwcx2CEPmgLwHKjKflXMcLMOwAV1VLLqqbMqeOY2y0ls9M8IO157MkBb/IWokfOCFXtIyiE28IvhwSNogYXn73zi2vwOO5fOQd91aTklw1wa/i0Ly9q39ZKq5TdLkODikUouVqZ3l/d/fgYH+5s0JqjRgeMuN48pQ8GyGQuStq5av4I02VIBbg5oGFMxZ30jRKEdVIocIIkc4cARkdsdKlO5x+IgdnYQSzDU4I0ncpAkSRaFRak4oRKSTi0q+ZgPBdoyR4yAUaLXeWM3VokKQGKLdYN75CxXVXbHNQ50tvEzkuu/4oRpdhGB+VgCtNVxrqqa8Y0Ves90hxVEh6iVQFDzIbX6sHWNhj0CBk9C7Oe+fn3TM+z4icKBAqolqCLjttfyNgZWV5c2NtZ3tnb2/3zuHBXf6JG4aNLdItpBjSEfb0xTNy1+srl4PBydnZkT9N38WAVhJ41jc2UEU4WXTKx3hueVpKzywvURAsay4lp2zsKlZ4Xv4UKd0GzUic7xTZ13DOQxiJFqejxRrrqRZm6pXzp4oW4YgBQmMREqrnAr05yQB+5LvO2LfOpd6+DmFHDoiC02aU9Kvuny0CUVVsI1kWFSagc7IGoSdsSqmBihBHraJxqeeyUn1W2+1XW7UImDoofATFvoNnuGpxM/Ojv+VlRo5PUfW9lZ/+f/1f8v1d/TjUwm/pVF7Q6IniUkhuWtKzWMFB/JQh4MopBDP/wQBuos1b29tra+uI5/T84sjVrC4Z9NX4pq5ioNHAQK1zgQJmJsjnCQREnNFLnoavLNZkncE1NToGuVzGqwaCMrKp0FToohPpFhaX5upNRKMxLgDXzDC2BnPfWGWswgNADAqBn4OUDHxN8AAvaSYKLrYgh6iRTNDHx+RGMIRiUr+z8/P+4BKf4lKXmQhnnKYpHS1RXTRZzWXDmGrycdXTlXHRl+YgbWoYe4f4cBtEIdsHDUO/q/xOOAx5eJX8KnnfOcfMjVfWXZSYneQluStLi/vbW196/dU333xzdXX96Ojk2+98+5d++Ve+/c67xBvYyOwLloNGyVR8mCJl7VseaGkl+0JDbDyRawyg6xm6pBecpCc4uVjvhSlf352+fKgrgegqTR5eYzxvcGIHCdMGAEZe9hyJGm9wAh/GZLilpdba+oavR2st4emYYpKkf+mN1w8O9zfX15nYeuVrAQtvWN0gy6ebGsoHAp+t9yemGSOS02TNx7usqVllXraxudRukdsUrXRDYTj7zFXW7mgwzooUgrvyfYeuXoW2udTg5r0CmKt94zHGtHAzC25EI5fGrr2gTdi5WfD6No7eX65fWWkvt5aJgeQ2Bi18v7M0b2ns9ZjQZ/KtJ5M5Xmgfnfe6z0+OT8/P4Q3z6R3ixs4WKRrsldBc3kOw6I88L4OoZEIofpS6xQDUNFSRBukeXtEgGhj2FbdsXfA8mJYyPVpWU0pGtGjPnqJjAa/9aqmhgUmhUfC/qwgrtFSf+khVKuuMalP3rRQV/FdHoatH7NqwSsbiQ0Rr42SylqLLP6uoh9UBEgwBarF5czrTPs/Qo1oAQVw8qgaWdAGIX2lY5/kX1RRO/Ymf/Eesf0lFDJrd7638Wz/9f+Wzevnhnl8zmKo2pjlQijz3rPJrehz+138dWXR7+G54bl48HCI/NWhhiTPkahe9LL/4aDYZNtxUp5kJdFaW19fW2stL877SEJC+XVzBeVk0eWzchyOH5dMBZ4k+OFjMRFHwR2zxmoh3amUxV9GiF0QO/CMdoSp3Y04B8Hnlw1m4e6OFiW+WVq4maILTk9lZ3CFULC0ubW9t37lzZ2MDz+W7XQHFp0NImr/Hd3x60uv3oZrZwXm3SyYbGn1eJOMSbJwloNEZuSiQKvcbdstR/qiDKgME2CeXZzZCK2ICLAZVWAIhdMBLg4Sc8uKuyED74oJCGI2Hk9FgpdW6s7/39ptvvPHa66328pMnT3/5G9/8lV/5lQ8+/JB5CjTAHnqJQ9DQoD+JHFWP6KP+mCKmJMr6opwv5GkhQvJq6omMbDjyvK9XCfncjJjT3FOE/sREKqE6nNavGSdkhSD45xDRIJ/wioDTZq7oLQIL80wZmUsd7O+Qqd+/e/fe3Tu7ezv+BqqON2DjxALT+Z+U5WrKbDwNg9rs+prIQVQ4OTntdrvUrCR0LC4t6XjUOtvh7E9OTz9+9OTF8xeD/kgmENVmjMy04YBW6JHXIrwawcSFOatX2pbby+ud1fXVNaIo/KLj/4+6/2y2LM0O88DMyrwmvSvX6KruajRAEZzgVwVFilJQ5PyZidGEgrA0kkYxE5ov+gHjFHQgRxwBoPgbKDoQHlDDEK6BttVdVZlZaa7LzHmeZ7373OwmY6KzQzE5ve4++7xm+bVes/fZ51yWAZYUVONql5XDjQiZ6cO1LmNy4/X8xRkXoOxwjvykB7/qOlzRHbNHn37q984ff8r12s2bN9966y2uUVg20HPyAv87GeJAJ0S3wy0iehhVhxvjovtWNFkm0SYEYhRM3vXSAPY18FdKuAaFCsgDh8tnKMTouyDwdFamZ6PrPISi6t02dlU81SXaFGjZkXAWI5jeDbYJe6HFSIh7B2CXlxYqgSk07NjUuOG5aREoDcMhrWsRwJjoMI7N4DEtfzhtyiZewyyXjDNFa7M1Ioa5dBcv/uc/WCvHP/n5v6fiC4baBClAeL/lerHUak4i8MIRU57ITMjlZGu+ZHpzmmgiIU3tYGb+9NHj+w8+ffjQL6xx2dG2zFHByvHmm3c///n3P/NDb795j+v0a0w7/V8oP0HxK9s+2MoQkt+po8vUV6jzJktNGY0mywSBlR6XMF7mdhTbVVaOFISEUcK2fL52ABaRRtfn5FUXQWxaDTYsmRtBUI8T/00su8O3337n1q1bjFKsZNPB5hHrZ4h6MEy6hHr48NNvfPjNjz76+OmTYxaPU/9htV/v8F4T+00HtTnkWmJaOT0JjuEscM/IAtCHFY08nMxuk6CQrJiPG8hck9eLdDCYmL34QDy42LCtHEdMU7euXn3vnXf/gx/5kc+//z7If/ynX/lfvvTbv/M7v/ONb374xIc75QAweyAJT6ARwijm00LsTgI8TzPas3Y2YqoMNE530GTanOU9w4P9A1ZuLrB2kyNLoHOVC4oGwsNLxS62iqLOcJPQp7heiHh5x/z/7MUl1/EuSJnq9i+/cXi4x/XGZ95554e/8MGf+dEvvvfZzzAbE/LhgBGTNAQ2Hf2tewreF00WvMmxh/785cMnT59Cwlx/9ZoPkZMp7qGy5Pjk5KOPP/nTP/3Kt7718fHRCZeIuP6E61QDSAqztp1whYffkMsicfPGtVssF/6/Vn+8xyXRZwidMjR4zzxp5dWHrbieioXzDvMSY4OdVxMU9nqH6sR7mD6Sxzr38NGnXPjcuOWyweUGFysYIwPjUcT0HqLcgRMrA+wcXiIZAH/xsKxd01y3e6sKOLtW3y0AdNCrUwVs0L0h0UHy6FUJQk9ey5UlaV7iYDmskD0CdV8wOANDAlBG8cGlLJ2JNAi6MkaDwNl0pC09/QZfyKLGfSydg9dF75kaIoMAH1ryxvzMgQA/SDAmP5NSxN0cdkekMkl1IC+Qrwp5itoogA4TuYUPWY68+H/4373OleP7eCr3V6cwLl9lnTnO9YCtcwTmaWAQ8gq5VQmcIlwyGg46k0HtNrYJ0QBw4Gmfinl60o+PMNTYS7Jlc/JF7o0bN95//7Of/+BzwHvvvffOO+/eu/fmm/f8u33nTk9n3eC6hMnU+boRqxaNOQdtv0TH+DJO8z9t/DAWHC/vnz3zYxJ/n4Fr/6dPoXfSRYvjo+enXlv4EP3eJc6H7NaxhNR58ZxpmD3jtSv+fvX6fP3yJd69JUJWvXADePT0yelx/74NJvuXD/ueGmgIpRPtDvf2b127ce0q+/4+yM17eAoPUe6jfzO6cbY2hvDmDQ9yGeUso/ftaAy6OGV46ehhdrpsdAOLcDDBugq80WTFVp355crVe3fuvPPW27du3sTz3/zWt7/yla9845vf5JKIFF7zi4QtWU4HjBzGFkwMn+KQYdFT+kxMAdDBNRM0IZjUCcwSGppIaHLu3zocS1ZE1eCRhQuwBaCqPltimU96xGsVXSCZD/VCB6dTdvpPH58eHTEoYeC9zhfP0K+bdvHtK9DN1CMxr40aa+JnQ3JKD5P+ofeM9vGKNhcazmweHj169OD+/SePn7BlxyIuZJrWmWpa2J4/Iyv6pZAbd+/c8hfN/Zfx5IIbkTP/pZWxUJPL6+d6UMDs7fMbtEg1taWdqh9sGD5l0YScJ0+e+L8LfATvCSIPr/ofELjm8CYVc1/fUOn5cz+hyekmlOaPcwstaF7WdTdaScQdERDoj4FVShHfLRobPeExDBdLsey0bJOdC+sc4jU0cyQD+cpN3Ll04ZwqbMsbTNacAygLvX2NI0MIDwExSYyowJI2bIe3WMNIZeJflyO09GiYSbZEK8VM9tlifAyHEdmKkIgQF2964ezxki1JVGDc/sIP2lO5v5oVy9deYxRMrXe1xsblWQFbc4tnD5rIBBC26aQXEfHw4wVGsRNFcwWevciW6+nRiZcaT5nG/VjBr8X1ZAqTAivEF7/4hQ8++ODdd9+9ffs2mz7GwxVm3GvX2LfNt9Bv+c9Bbl2/cY3qHf8lCOXrfjo9D00xGueS2wwH/HJAt6LaIXitwmrh1o50cMlhtvAb72cX+9jWb6R0b6f/Y3hy8cUz9rNXrxz4u483mRCcBq56V/qqj9gf9BMY8cE87Ebikq7hZ08eP3744AGmcgVz49p1lht65iY4yx7baDTD3048uH+mp/FhCeXZw2op6RlotnVriWARpVByFxyb3X0PmRmDiGI1Kxzav3nn7jtvvYXfWGB9HverX/3mh996enQEj66yLsF5yRjRW/ir1eXigp1L1cCCeL40HwB9Bq98BBk68rwD5vBbC5X3FDIH3mDBkxFIh040kCCMOprHBSzToUMUs5RCmavaHotACS8c3KL3bDdbkROf7T5B7XXF5rBvjcmWxDrEU00N9GcXMiBzdUSwmBE0GsLUYG/y6PGjb3/729/61rcfPXrivOMC5kWnj2/4z6CekRG3b16/d/v2jRvXmL6d6c9OSCRWBa4p8ApGYzkOwRvOPEE7h+UrtHMVgl23eVkMvUeHMHS4cJGmT/wqyCePPn18cnrGRfTdO3c4rhySWm2N/ahsiwIEfnSIPK9p5D9vGFsw0ICWicW4YkXRKIuoNphueFKOmhO/PWKFHRGn1gxlhdK7J7FiKkcriXOepTKxj/+WdTuQTlhNdYlZtF7GlGcGtn8SQHHUb5hyrxEiqtNSvzBMKGy64DXIh3HtOaoOWhcllXjT0sqMAwPDavMCuchmsbJl3kbueAio5Qds5fjt3/51zrom93DCLZ6XA4rLss7xw2GqO/xpW72i5Qpx6PFjw7ki5mQL7vS5E4bf8wtHx6fzY7T+Isfx2fwbbkYLw+Ctt9/64he/+N777925fYeVoHTspo5PLroNZA1h3fD/hfgUyruf+aEfYo15x0cYaXjzzbfuMYxusan2BsH1q07uTjUpV744rloPVZIBy6TKwGRsnzK8T/3yyZOjJ484jp8+Yfgy+pgLWC/mhgNLyLWr/i+Em9ddBloh5EzmOIv5ob0HO0ySHOY95fmQrTCbZ65DkIgg5wO/oHCCC80c5jxd2HTpmCqZ9LLZD3+vOfyQdk2yjXndpWudUMBvtvWX6rURavXpS8i0gnz2zBvud27dfOvuPQ58eHR0/PWvf/2rX/3ah9/+iOVbmsQ2RqwZeYGi3vIgOQo+8bR72jeoKAv016KVIi4HQ0/dpdtt9XOx2qbRATuPFMcdTHSk0noAHDLBiZsI5uTxj8bicB97c9mA4BlHjmSfQjyP9PLTJyfHR24XfDrcR9PmuawebPV/2bKJcBvhxIA/nf6PfGaif5tf3tMhel++4VKD+ZpVg3WDWRv1Dg+u7h9cQSGkfPrpp0gguOxebnFteXiI+UePHx09fgxXRGH9fp/KuCBiDPMMzjSCJuSYhJ9oQl+XC64E+2YJunpt3g9xot7Dhw8/+uiTT/2RsecHh1f6xzn3SMh9/FlS6yiH5LBcBx2GA5nETZeu0V3MiMOIjwz3rtqAWKkqvopv7b4mQr1IusXEs8cqLF6WRZWDkYUIniUzzOM+nOIl3eKwSVggrjShhRoQe+clYfCiS4YkOwuGqmZBNsOefmjd17gbW3012k5BYdjfOJCcQkhjsJgdUtbj+9DkB04Nm3NY5gXD7S/8hz9Qz1b9ws/9vXyxHIQzzGvN1mgdo2+1bsXYk2CbCDIZn0gMhIZLZaZTxJlwcxwdnXzy4NOP2Tg96L+E9+U/RgdD9/rVK1/8kS/8hb/wH/5v/tyffeftN69cPWTBmHlqxUAtOOA3ApuPui1p1L3jtc3Mzg7UT556WX//yZPHNvRvy9k5OgX7vYqudUgVcsVpms2g6e9U5d0b71P779Vu3eK6hm3djZs3udo49D7VIfs7Zx0EMqBLmPEd9G6D2/2dnZ09+PTTT+7ff/rk6aXn9OyxXPghx5Onn3pX5eSEkXPhwhkbyWfPTnwWKTczYaHUyRn0eJC53+/yXbr87MLF0+d+UsIfywc6g5nDx+nARSzCz06pLLMHlzm4pPILhUdPDvYv/fB7n/vC5z7/hfc/x+XTRx999Gu//uu/8Ru/9Yd/8idEoEHqwG7Q6OEFsyd1YFB0K8x12RYRT00mBqUyxzIhz26LtMuG9wr7MOeMmWp/70D9ul8DiXNaA8ml04/GiIGjipXlEiWtfM5M60c2zTlvXLjMBZUJqMfwPivj0Yvnp4RvvjLPinLt2hVjd4Pg3WKlbNXZu3b9xpWDK7O8X2Zf0kfome6owVMPH376+NFDshFFuOwAjeygymUZgQM4sdO/jGuvXLt0+fDk7ML9B59+4+tf/eY3v3785DEK3Lp5/c17t29eO8Rfz5+dwBiVei58n6tkLCQ6TkA4yrP/JjIX+XmJe5gzf02r7PWbK5Od3s498acH0OHRp49YUKBmG9N/4ETWFeROBpiIcW6qag+yjUrGBzG0g5fNjnOR+TPyzqYqtHYuAlSSGiABFPouG3D9BoL0AkVzviNjptW/Tn6UghRi6ChZYlXKbRAF5UcCUFB2POaM6HoWZEsrxw4zYnjjLXBtsEX+SJgCZyk031PUzh55QYPBQTla2uhqtuUhJZGVFYMe+qSKe6HSLbF1agNVRGARQkIYeEusrd0ilNymQGxjo+i//r//ichfD0y8XwF+4X/8u8tVeVcTSyX52JZfVq/ngVyEj2vZmicARso23WYw9JQ3GEBgPHz88f1vfvitjz55ePT0hLAyOmaWZ7rc39t7++03/9yP/Qc/+qM//Jl337l37+6N2zcuH15GDCPfDXlbInN/xKVk4wGNwZqApapyFc064q0nf3vVqwtEsd/vM8ZjvxvhjwMysXvvjDWH+DfYzAPwSUa2kNeYga5eu3fnHtc1d27f9sLD53Z8Htd7DCXxuIikcHZEgcmVS/6HpW6dswy8OH56+hHr5acPGfpHTP/Mp60Hu5XDWSK73Jwf+RVIcoqx2M0WMdknc31wdHpcsHwMCc9Khoc1nraJlE8EMFvt7b/B/vUJi9Tpyc3rV//sj/zoj3zug8+++5n9/YOvff1rv/wrv/KlL/3OV772VZY/hjZOhENeno9h1ktL8LR+RdIzv5DcN7K34YflnR0bhlhaR1GjSz9MLBwaAO7tUWedxHWHn5kzlV/yvwiDT2uMpOIg3vv7b3hH0A9yEcModRBzpfHi+aUGelX/lzeycUL/cPvKwW0/Y7hN7Jiv9/f3kHV8eoa7uHbEk7LGo5cuOWP5bT+BIpHy9zsePOAiA1XxhE9++X+LARYRue3NT93s7b94cenx09NvfXT/T7/y1S9/+Y8fPrxP0nABdOVgj7n8rTe58uXa+JrKm6yOBqiddPSWPslp8/zIc7Y4LkknPmeBbyavaCcpXDC8cuXw+zxcfFy7fu3Onbtyv3qVFdiV1QuXBeM+rJtZaY1N74D5G8N2jX8pOona2XMmfjeTngaaHy/ZEa2aOJYcZfR6GSv51t0b7nnjjb0kynPxF0SggS5ecGJYYZdUW4Yh0NVUQX4wOfFPvkxAQ4GQhx2bJge2fG0atG1mWiYNSWbNBYT7D4F2kJA4AjIsOgWhwIuLl/3Wp3vKeViuoQy9ujbAsANMGvESRsUwPoRt7o7EOYVlnViFGyRjbfaL0OjAp6qYklD85H/x0xReF7z63aov/bqxtsh52bls1fZckG0ihQfYurqX5RQlLHZ0yKtuC346yNbJR9wf3L/PECAyXLkzthmZoCPOlCXz+sCZjdUnH3/iNDvw4KH/SOmoLZlfvCXOreSp4zRQETkjrQXGcd9o3/OTEj8oucHhry5ev3Xz1p3b7EVv3/Z/qbtx817xzVu36Qfz4PCQ+YT9sd825EDm+lfYjChHI9ahvwOA+ePyJT8NxxCk6TXvwTOGfBbT7xjO86iud2Yclvqv3ObZ4Mv+b3O/DwalD6eCqbbsT/taO7tnJn9vuF/p6X64d3MYdjL1dr+Ja7rrdjfkEIxTdGZDnNg0Vp8xxbzz5ptv37t70/8ge/H+/Qdf//rXv/3Rt4kFm1s9imGyh2r51tDWlJu1uhHsf9YIy8bBohW3izmNiGWKt6lWmE54KPSrt2ik3lB514ko+c0TQa4gq4t3N/0kmQVDPTjkAIJmkU9zu0dN8Ib35Wjzo53LN65fe+ttH6m4cu0q/iQXQJsuhLj+oK/D1dtTz05PyDgvXNkqzO+tMUn7AMURUy2iSFDygTnae5/+BoLfIkUDfMr1K3P5/U8+vv/Jt0+OnrD4HB7s3bh+9c7dW2/5nzO4tLvO9SmZaIZyeHfOqYUzQWN54KqM7GJVI7fhxmXGTEH4xoM0e/6cbY3/kJkrdJeNZyTz3XvAHRL68t6e013P2uUcpUywvgv0PEorfUWDxiq8DJrkonXmb57EtgcEPWu5FnkFMeVtGiiZkDYncHKCsIU47WxN/NO2oDiTq65yohqnwZeCNzBwQoiiSnpOKP8tOShYVUU4DU7tTQkpMieYjsKT8BDHfOHbZytaMmR4sxIbwLjBXhnVJ5GwZSPceqlA1IRZvLFF7g7V7XsAyVG0HJYStPzF/+gH7VfWCxSmjJ8sCtqkc2g09LkGEGtrN0M2bEAvMXEWTvxEoznYAn/27JRr/aeP/WfL7PsZxt35OSRrEupHl5Azmh89enT/4/sffvNbwMcffQx89K2PH9xnV/fp40deIhwdecfJVYTwOs6K2uS/inoQ6Awpkl5Ke1e9qZ95ao+54Ao7tz5w55J/nt66fefujVu3uMK4cu0aW0vwGeoXncDdE3GQBJNSzMX+MqFf32ZyueDq56SnMNCY5ZlcaruscZjEpHD01LtT/nMKFxuovOfTjXtwoMV88FlHWDOAPeZDVg5VRdlD1hi8o31+IOxX4iFzc0R+I3TvMqwAuorOC2+oU8+3rnDPXxwe7L/DBd3dezduXCdaDx7c/8aH3/z4408ePX7EXptI67eV+B6zlkxNf3pFwijxsyofJBbXRsUBbp5yfLi2MTU2GlYjmAEsXcjkY3BcODZXdWnlgHJCaPBeeH7GEg0vd4Oc16YYy4jj3rDGRpdJ3HeBQFxiir97986bb927efMGKwooLlFdhF1q9Q1bQ70rVp5CyaQ/m95Tf+PkhCWECm73cYwbcOqhuPkehgmAw3xIz6tXLuj8qbYHZ6dHMLx29eDuvdvvvvv23Tdvs94jCdWZ/Z1g9JMO5YVvzvw1ZT8498cCjv2xAD/N8AlPYuWFOL3ea3361OeEe1CYeYdkuHXrFtfiXAa3gMFT5kRi80Led/Q5BetRwlSMSitchwJWiwkV/2jEjXrTIUNvnWVDDEULOfwSgoJUvlsBwu1PQIJa2DFGU9N3TQu1DyOwk6ySIhF622RC93AZv0GjqfIZAEF8Sr68ZrZJMRvWUmwWCcObT2DutgNMvfQygMO5aK0OtZRDCY+iTm42iSaO4aKKj+1oOEyvr/xoTjt2utrIflQTdUOTwMt2x9h/9FpXDt29it8b/NOf/9ncrS+chmdEj2W6BsBW7NJgznpL9wL2OdJzAG6b3KTmFs59ek7pnhVDg2Hw6NGTjz7+5PHjJ0z4zhn+56iL3qw6PuUy/OzkmQvD06P2XS+YUq7duHLtxlXQ2NczkhkwgLeLrjK9X/VqnVa2hDUeMjv6U7pu441N4mfwGHLfTKyyQUuArADIKj8L9ZMQlwMWuf5r7FO/tcvYv3DKFOaPncChAegYBXj3muCQqwv3ochgBvQKonmbIqvM/U/YMbpYMu0+7ndEjk58IvmYNPJ3oi47JHITuYm++Lq0dt+Ots54l/dxxzFXbMw0uMZ5oWd2/Ok9p2EAD2MV8UNhulm5DCEllq1+5uj2jRt/9s988XPvffate3eg/eMvf/nXfv03fv/3/+AbH36IRvPPKHjlGn1l5ExxkwFQhLl/+uLiMzbxutLndJFQKrBhyR+e0NqBYiLJyZZZCM440+ajCASbNHNm8zLLvy6jIEEOiQQeLDiwQVcashbXPRfmN7qc8/MQh+rzS/7fkTeuXzu84ddIr99isr9xBbZrqjGpkWbAZZuN5GiXwY5kTHSJf+MS87WfYzCLn/qD81yoXr9+Y3//QPOZ7uUzmeIHDyA9OTrhqvibH37ra9/4+pNHjw4OLnMp++6777BykJCwNx5jygSIYjqZ6i4bp/MbZE4pciXkzjW4mdzzN2T8544+SYEy+MeP1/ztNVMdjxUCvc2RJx2hyho1XSwBr+JoosXF2Se5MyAEuozyxZ7ediJNP8FMiLt5OFMAkBGOdhzvdqfQmqr+QdDMaqgcVumwAf1Nl5zpoSrh9Mz3TOM1TydBTlHW9DJm0LZU4o++OMPbSYiabSIaWzC0Qy8qMAEJfAnkDG95eTIYIA0iNbn5W8gDCpH1zIcpOSnlAhA75XKovSxtnEyzDCkOJwa0PCP7DbRjVXxNRabiR1H5X7j443/9Z5T4msCwreL3BucrR3+0aEbx0Kux47BlHLQc3rgYn28STRzC57wBrJWDPhYChsoxV/dPnngT6sHDp0f+q3PmxMODK907fYP5+cmjp+6CP33kPs3jGZsD9pfuUB3fbef9Y7rxFwyvXLnSiNpnoDJb+DNS3pei+crBARt/9+tXr1nf9zen3NzCgZkdtVA6E80ldbYFKLdIP4U7oimQBd5sPnrCHtPPw52xu4GFiik5BaYlrGjz7OIxcxya+53khw+Yc2H0yX1/2eLJEYzO8M4be/tcQSDSJye92PCn1N3BuHv0xyfwJ6tmK4c3nRhHZDH4OBPfoyi7KDixXQUBtXW6H6B4j8X4gOcFzxE63rx+7Yc/eP+dt9+8fesm89Xv/8Ef/NKv/OqX//jLH33yybH/ZY/RYYoT7zzAGJxVpMqW6Nj54sIz5qLx0mSDAaY0VV0o5lo5bO7dJHFQUdUWL4TwrY+fItIloSW3/MEHCKQAIT6bmSBucxHoqqZbmEmJKgvO/v7lG9cP37p3mzXDL9z5RJmZjKvKRxmZ3oqEXQapk5cydGE5nkac3jo51bPoYLqsVCkLsjKgwgrOpP/05OzRYzP22x996+T4iA3Ezdu3uHy9c+c2xsCsdEKC8wgcMNbJw3vofuTGogETCkQN1ppszJ6xr3rw8AGjgPFCF+sFDH1C/epVsn1sUe2gCw0I873tdmolOeVWgFacj0Wzcvg8Ar0DdIaMdC6FQxUIvT/+M4Q7wze5ie6iTd/abI/a11r0B2gfrWzBkLAlkM5rCNME/rYCMRz+VgAvzgYnTsmzNkPTG3SaMDow5UhIzBOBTP5iJ4MxQ52G/QaVoxMRPLUmTYBlAOC64VigBUiBsrG1Z8jtlT6qKEZSATLXUHimDrGzLvYLpErWT/z435iW1wKvvnL83M9q9lBVMh79rXpvOqgOwMVZgz0qrBK5Aw7VnO/KQQNuppM5h1HSl5g+ZRf++PFjvMnw5OLh6lW/jQHeg08efv1rX39w/8FYwfhijmOSxtPbhkZgbu4eDptBQ8J0hqDGENnlHpZFxa963LkLfOYzn/EnGa4cgnzpUp95cIngT5WU7F4gQDl3MUpe0xfpJrYH8rR5MxUYzbxA8RLFD9if9L1Cf+4bq82tCFtHL1zsOU+uXbxj5T+Ae/zIOyLNK2QWqc5Mxa7PleOyK6hzmx9YeOMK3VwrL3NlpscxnKUPTZt33dHgX1eOk1P0BN8MT2XmYMf9Cy45XDnQ9WBv793PePv9xo1r6Pzbv/u7v/hvfulP/+RPH376iBkTicwXDgiVasZxTBRAXU5BwxkZzxii7sJyy8Lzj5YtJzwTFpxhVaRhgnEVmNcvep+NXZiTo5cfXlphLACSKzwXEaDKy6GK+ILrAO7ZhVNEEscbPj11/c7tW/3ro+uE3puS5iCimVmcctb0yMuNDokEI68YDRbr1uRBnP1U1IlcD659hfR0jmJd5PRojf9HxcfYvOn06NFjNgQ4mRWeyf06Ol27Clv0nCzCaSQ/WYq9LDmGvofySB/jaAKbNfrWn1N8yt7i6OgpornMvnrlyvUb3i/jKptlA+kOLE3TkwZnlBwve7Kq1zOZs3XwfOqMrQlmliI4w1lugSsHTtPsYQwO/tkcF/MKw81YgLW5TcBDhAxERyPQzoaYgjEqCbCgUn4CuUVjKIukAiKNKQ4ddSgFaLXNouYDXL+22sle1Rx0xrcb16VgVL4CBFEDrRSPUMpM0AY5CHIBl1po4TiUlL36AZMjZcc05Y2WniAxLMhzYbOSXP8DMazFWLB0oDTSOf/kT/zN6XstMDF+Bfif/sf1u1Vj/zgFi8Yt9sygA2gq9DXyWigb6Vz/Ws0RuMmWSNXq5MzvN3DZcf/BQ8YbA4gp4vDKtf29A9CYQRg2Dx+wqDALn/kA5FN/+on5WPe7+77M4Dw43L9+/fqb84OvV64gmBHI3P3JJ588fvyp9xqOj1EenLfeeuvtt996//3PsXIw8hm2JDRB5XrFC/9DLvy5IHHRckb2WsGPGJwgtDdXJNfoa5K7VSZIrfFuf24B1uB3P+nM4JTA/DPzwpmXKd4SP/IbgQ8/fvLUB5C9CwPROOjiGz42iMbOZv0Mu77r/kNbFpYNDj3s596X519xkM1UmWzRcXKZhQcTRjv0dQnCUgezX49DUex98627XoBdPXz06NFv/tZv/fN/8a/+5E/+lECwcpDGuBlGDhR/MqyMDvJBM8QoXGnG0oD+AUkOu6XCoYPQ5UegmxIp5cy77lv5OL8ApiNNj4puKGZBv6QhxmQoc3ha+Mzb1YMD5uhbN2/cu3vr3p1bXGowHaE2q+bBQa5QPK9hbUanpoAUOBE3mmg27gbZ/72BNyBSjheRysbtUMkgoOOMC8iLLO/7MCSk9+9/8uToCe0s9YfdU2K5B9E84HKwexQtHt2kMkHOjv0m0zHc0IheknaeBWGAkPxk5k2Wi5s3vTl77cpcK+jL7KCawmrS5LvWv8xbSg4yL8pYmBWC9mbCDghDPgjd9x0PvEQJCjWsFygPQTl3pNAGLCWz0QHhc3QK5TRCIS3FLFIv7Do6Pgq1R30UuRYyztFkuWlC0Svvef5Ci+VdvJQ4I0oU0TeGnmzqnZPjSrqiq6gZyAEXgGKo4gIMteqIj209NYSmZpvOoaty8nY4jKrmCO9xgQE6/RTwGecQvCWD+j/5Ez9Q1xz/k9ccObaIZpvGUdAsSpOINdlAqXeSTMQa5rTcsIEY281LDrzztP/Iff+BD00xWlgOrl67frh/yGaPKYzZlp3RtSvXGGZ+Lv7hh1y5k8k63Ru1l2ZE3b1397Of/ewHn/8cZQYRY/3JU79w9/ixj7r7/6WePCYOXHmAcPvWLXgyp7MSsetnWKI4Wc5u7s7dO2+//fYN72Xvt3b42CUz7JwPD66wwWdQaJrqz2GWkQGmmw7KEXgHp7VyeOUBgqmAuf7E0Clrhd8wQ6kHXGmxHj5G2/7XBp2sQdA6V23pyL6E0nx27izeJOr9OkZKg590Z9EoVtKC4tcjmDj9qACywZEd7+iFerC4ceP6vbfuXbt6hcs1/P+rv/br/+yf/XNWDtRCUULF3J4MKH1UVLsEx8OMsIxtAuVoC+bwKMoNHHobwjijH/lwYJge44+1crDhd8/N+Gzqgdqp2n24IwcemCwn9xw+DdWPxvrLlQw9dpp0YSWN164eXjvc9/v8V6+wyb9x/cD9tB9EXWC9hAhXNBQ0BN0a/w1aeZfJrVtwVXU1Q4i5ihqTbzkDF7ZsNPVkh8aCzgm+MGIvyd6AaGM6XDu8/AIdPqwTXMl4g9M1iVlJHeDj/U76nvVrOacnJMbDhz7ThUosPXfZ7Ny5zcaGNMR8pEKtt6EvxCnQjb+cqwkKpl/jMtLoYxStaW3nUIkpHcoIo7MfZ8iJcqEW3SO/LPPrHllr8Zgyh6zdcikLznhVZJnrK5GqxAIVPZTH37ZyAAutfiSGb9PwzFbPNCs09Chkaie+E2ljXe5xGIz4bYBK0AIJdYvR9YRXS10rwd/kxETcNdrEKhZDZr0/u1b74ktjegRRsZ65s5zwiQFTcA1Q5Gu55fxTP/kDdc3xT3/hH+VoB7xHu0LMpdxqa1Mu0FWwzgE1169rrNWWF8ISzch6Wer0aEAYqz26fv/+/Y+5RHj0GDlM03t7B2DyfvfOvR/67A/dvXOX2fYrX/nK7/3u7/3RH/8x0xyc0IcxzD7s3r27XEmwcrz77rvMlaf9jjtDFxTiNomODgxHhDZ/XaY6X65in+cXuvzO+jPC5rfBb9684g9fOz01RbtZR2e2+YdXfPyKLTpdbPN99LbPSJxLevbJuX1ya0zHiQ4YrbaaS53uSEenj6Nnp/4kxtHxaYtHj4n5eYdfmfMzc/Tzmx+nKMemFEK44XcnL7alpp2KwR9zUCMzlcalEtdQmI39zMteodjrnRWUnTFyeHjlzTfvvfOZt6+wchwcfPvjT37pl3/5n/2z//krX/na06Mjc9pLQ6eVzH9DafAeoMNRMX/I8ZMYgjxDbdAYDRLqhOYjWBh7YlLOBDKyoltil2EIpQles9sveURoziAaPu2gGd6/4wrjjt/KvIkR/seUSy+8KCEerjbQzLcB/Ff2fvixp6q+vOnXj6fputRIRU1m7l3zp63QFkon1pQYf/iddhFQCvJaUZ9lTrXXS9AOXxoyC4nroWCcZA1oL1c2JOQpyciy/eToqQ8+nJ3Sbpqxazk4KEyuGYhPN+kNjAbpsYHhadfwDqYLxfEbmUB7KqxRWXbiio22P8e3vlEO9mpe7gKlZDeYMpXecUyvGNsyJMhB/SzhBFPD7VCtIg+qPNY0gzoKxEsU7TOB1kydsiuRNF6OqqcCoqSIIDsJ4iAa27Z2bkWlriTDSD+OAqkULHFxl70vXWeas0Cj0mgJSDWUctSGaVBGhowf5Ccu51HZ05hDe2NLM5Utb1NIXWdhefHiZ376b0v8mmB553uHf/pP/pEkUemZPiMiApTmwOLZV+sJP7YYWJ3QQmmFkBo2XbCC43qf6wttU4U/l/3po08/+fiThw8f9hyLj47cunnrgw8+/2N/9s/98Be+wMh5+PDB7/3ev/3FX/w3v/Irv/r1b36T8YQgosn1+zvvvP3Zz37mvfffv3fvHgOTS42Hnz48Pj4iDVyCDg+vcxFz5Qr6EBGoiBTy20c2or0u6DNJdUQjh6Ka+nUTlxcmcDBpYYbt0/WrLCtXgGv+B3VXD6S42vk5BCsJBXbxjPk2y35zLK/kzvJJ4/104OzCsxOCwzTS7YpT9pD+vh07T78ZcMJygmxUZPXgIsV7GSwy3uzy4ahjf4vevtY/lklnTCKB8q4brhz+q1qgtDQomISWIDDx3rx5i7X2h97/7NVrmHPwjW9++Iu/+Iv/87/4F1//+jdOjlliXaEKWRcKriJa4Mvg5SsuAsx7hhNXJE5/JfsZkgo9Uwz9yg2wCyebQngYbzElEnqGCGtoXH02DMAdM6/gJYLiCJqLD685xhAXA/zLhebnPve5D77wubfevMe68fzs+Oz0Kd6TizcJqR5BDheCyeKhGW4bvN3H9Jc/zNMCriVOJs2LaG+MGsSTuFqvxeuURVOYV2rNXEshOkVTxnD1ETAjDsMN0E89VdVn4/6TR5cNGriMMNm4gOr77ayT83euSYFuV6P2zjQzM9qj9jhQq8pkmtCKAlWcTwENC6MAiX+S8T6cecOqGdde0kBIQdu8hoPHbKfqzw0Ru6GQxzTTKj9qiNMLrJqQUxULmAVPvCV7itmio+yytVgs0GqAUpo7p4s0jjZYTsnKVnS0PgTtwAeGhe25xWVp0tn0tXFY6cfcs1ONrpkWzJCdqOnSQOWn79QYO5CPzvJpDXUoQJTisW/BzJrdhDOm74Kpqn/jZ/5L+b8mMOSr+L2BKweaj2uwagYRM11sMJhGndBQ+a6VQ3ftKiII04SDLCwEvUw8GBhUnvY7P5/2s+nM/Hju7bfe+rE/+2N//s//+fc++x5j61vf/taXvvSlf/mv/vWv/dpvfPTxx9euXsvpb9y4eePdd9557/3Pvv/+57icZxD2z88fswKxw0MG0/o1tqbXrjH+iA2ynNCQzYkKqmwjikxCsy14flSbMp8+efqEQMaK/Z93sSi3Phxc6jNGr036UIExRjtril8uvH4DFFr6cZJDLkeQhEx2uwxeHaB0Zxvc9MK7Q36ZA87m/gsaMOWUDeq4D1tYMLg8euKNN/9HHcvj0yfMNiePH/uBPIsfudfdHSZ7P0VHFcOktzXID3qfnbWYXcAn9+7e/eCHf/hzH3xw9erVS3v7X/nKV//Vv/7XuPebH37I3IumLh59xoFdM0TQ18Fo4M1rlMeRuO6F/10D4d0SwKKuTXWwHlb+DJbZeTBpHx74LPX169fRED8zadLPIu0HUi6WXhrOqiWXxhh/ukYLnYBwGl7lEvNHfvRHvvjFL2DLnl8qZz19ygLrKuvPHzMJP2FOJpaoMUncpCGgnW51xvPxVoAOZDAZH7CkteiaBMz2TYAGaxRKI+chI9PEYBzN6rB8ZfL8rbeF7Vco5qFYb1awZvjwuTsl708BbhRQde8Sy/nNGzf80M5M6HEPlZ71e82eAfo4/ekj9iKeTSr+7NjmO5WmvWBYHlPYDqaVLqgq2CFL32JGQxlr9oIsvo8s26IXNV2RnnjRIKHsbKhKKW8lS36KGxmj90QY66JbM0ZAv10KqAgZclPGnFKS0719G/b5yqFgQse87dUwUNJSTwP/gAsXGBXQLZXkVbCaKHLF9LjrkELWclNU5J1GPaGafkGSYSj4g6uqmivIIR3XxKMr1s6JHnvpV+TFn/7pv5XM1wOvvHL8k5/7BxLkrUk83MmB3ctZHnqh60+9DGjrd68cVA1abXovj5n64k8qNKUyHRwx7hnuTPyPHjGqrl+7xtTw3mc/e+fOnWenZx9//NEf/tEf/d7v/t5Xv/YNJtQrh/6uHJuh69euMnG8xTrz9lvM14RmxCnVy1R3JV4P+B84VHjGg0o2ijTDOc4AAhTplrL70f0u0ROmNhqZcxkwIGIX4e1SaiWj5OYWV2AuDowqf5LC3aIJd/Xw6o0bN1m6mqD8F7OHh1fUiKFH0mA8znBQlXLUc7D+Mf3mEJDGFMNM04/fPWUB8dchj5hw+1W+46Pu7vhv7FhJuGRZwxT2/ir4C65k0lfVsfTNN+/9yJ/50S984QsHh1ex7Mtf/pN/+a/+1b/5N7/87Y+/zebsQt+y5jD8rA1+Qd/SLLr25GP1dcC7zKByueBQoaRgrXhGBoCjT/YvH7KHxi9X/LbNtatX8SdpxZqH3s2beBo7uMTymROkECyFQqynzBm1f8H1H4vf/q1bXm6+/fZb/tbklb3D/UsEXxfAjHXfC7anZ89OWeYKuDHVz95ittLyh2pM1JeR4bLdo8CX/R11F2HHMSuHViGZl8NhzMeL3XXSnWbSuDqDQexNkd8F0rY1aZnwyzgk/MmJH1fQZQ5hKTlysH/lqklCmFhZwIQbZdJlGBMU45JDUkyZI1tVitwoo04qXWLhzf6mnWrp65ZIpEVsVzGXXJ25Vmtw0KO1ztc+4c0SKBOFiShq9DKTy2qammQJWv2LRkfRwcwCZr6dEEsISFNlGqGAFk0I0fCkCyIvHVcQxMxCqyEwAZlElRcrhBhFxak/4aA9f9oAokt6H1Dl5ktK3WkeyF1ONHnSWCAN64A1g0JNVGJEq/wyUMMGsakDoLCTO+0QK+7ihR+wzzl+7h//Xf0EaJcWYztphn1YqflOFlpfNHzNThlv604I9ahOtTX3xdiRA8AQHFsn9joKEJG50YF/Nt8MY8AwsN9gbWI/2W8UHj9/wQDrF18LNgOtr3Ecdmffqwqy2q/+7fkfKdS96cDwqKYBGZVgjhYUG/7uRmmh0DzmZbUCtqDyN6HXHdqvP5ztfNbftEMNTHDuOz7x5yoe+eg9LXT1n86ZMud21r6b7es3VPngwNL16wc+E+zlzJ6/p+QtIFdT1MlZJZtaWJ2UU193NK7mxuUCExx+Q0+225988smXv/zlP/jDP+TKDGXUzW+u6AF8AnNMYTzcvXvni1/84c9/8MWDwyvY/m//4A9ZOX7j13/j/v2Hqe2Pq3MYMpVwS+jc5WI36xvNRl7VdLSzi639AwwavP5ykFPw0bWr7J/9cS+/jjcwy2r2bHO06eCLskcTCqz8UMJ/LdwNMQPX40/Gww/MYXjgJwF+Qq6Z8w0PN3LDHL+1cvgjiGdu4M/8GUFWF9ir+higHayTZKNJNW52SksHndwqofl5wSxy0iEGBoOyY6XUUsPhNs4p12nTxmfP/IE0s8T7n2Qa0PWhn2Z4h/Hw8BKp7WWJ/IYbOPAy9dycDuOd5tYUUlCmzNsok2aCGmiY09kik7ApDHzAoRAMnk4YObIck8HMNO9WceGYWaZmfNyiKTtz5Tf5iucXa7GVFI4kK5SeTWKVBBpuih1m+VMP54PMRBnUEc34SZWOFmK8xBFr9x/axy4AHLiyGKTdGlCqI3/vYGtUveqj03OaZl/i6rN8GFNioMVpOUyGm/WgRlWtMQPNIDKZjmSrcQ4rUoBo0crNTplMqH7qB+vZqp/7f/891C6BxpY4OEBaink1uvKB4dJs38d26CSUkc1C8XAWGGWA/EhMh5VjOy86IZoTTYrtRb3HQi9cmRWccfwtPOc1uE5CIc5rAX/tym97MoYI+cSErkm1nUqcqU4beTA6rij5rJeP1SOWRscQJGwSt+0lCDLqkZ0hNTO7BcFCAFPWEqaF+/fvf+Mb3/zww2/BzdtbewdMVY+fsLs8hcBLjsMr3my/tMe6cfv2Xf/X9OHh9Zs3bt2+5XfgD/wnUMzyUB5a3EcPhDIRl3mo5LcoUZ6pjnzW/63rqMZ0xMrBldm/+aVf+v3f//1P7t9HTeYkVia2jv6Lqv1D0Jiq7t6798EXvvD5979weHCFyfTf/v7v/9Iv//K//f0/ePL0CLuRRmjgDDmFbdoyxbEXDWb1oOJBGP3pLRHQDyl+5+DaVb/GcOWQiHF95ZNNcmjD0fhsvkAALza/DmAC6ty22Cze4BBM2vA9Fadx6Yz/JKbYkRj0gNgeHOxf9dfGDox1W3kD7mRaLhLOPjvJmj6KM8CGGf4+DOdDyWpQC5drNLqZcCl09W1On6yGbnSSXbBkACRbg6jvNHhTyvtoJ6CoDaucnxYQEa8/AXLbeaoh0EzsiEBpczbTsJdejFauQ0YwDljvlDbSbaSCXAoysdXGLMq7OZ0O/hbIodwGom0YmlV0mnld7gwn0h89NUuOpkQOVeGNgZoqOInBeQmocrHNTz5MDaikSax/zQfwcHPm5B6KgxKfGfExFbsZg3bMRkEkT2cC12rULjlGQG6ANORFDDdnenPVLNLJks6cVAN56G/VkKBSjQp6Gq6qbQtnbK9rjBYFG0RUySxZxOcwZr/cRxES975TH+4XLv70T/xAfYf8F37uH+gewSrkGqlf+kequraxGzLO5VSVOFgmQvjPLtt0Mn/6tNZ8loMB74SMH2cOTNaFZpAiQU4yoinC0/HvZwyXWC7Ad/j7JS09vqaG+ad46rVYmSsmm6JqVzcRyfyWE5PDoBfnyqChJD20oZRS+myzfUNs0ZOCFvnGC9FsqRn66MQE8eDBw69/4xtf+9rXjo+OU2yPlaPHpo7ZBuECJDg3+FMj+/5/U1aHvf0bN67fvXf31q31P6nYn9+cL3xd8b9ns35wXcWuFLWld/ZhMWCi8dvbKIxmxAEdWTl++0tf+hf/8l9+6Uu//a1vfYtFmLkJx0EDno+AsQDv77FyfO7zH7z3mfeZ1dl/f/nLf/I7v/u7X/v6109Oz/SPn5H4QbFDjT/9ZEANZB8byEqn0saOgKsY9NF9bPpveP/wzt07t9+8e/falQNXdfnkzucX/JS8D/yP+n+ouG+cqlGwJRZGpYdYTNwCCW2O3obrlklKpx2dvN1D8+ziady73CMMV/0/3q5b3T2k0elRyvh6MhizbvkBiofXI4Di6DEx/TcYp6fM+OsXEuFPQBFEV7L9X6OQ2OI42RLDRcfsNGO8u8UUAw7XxF4ls3twG9QHKrgVV5rAl5nmXK4AE5vLtVYVvJGVAm8IXk7QDXnB8/iRlyeDBkOlC2opCYHwCEs0oRZBzxdmiMYwFJONqi0ujkQRxU8D2Di1n2m1rOxOaHyC5FXZRAZyFDS1bgXoJYzflopimuYpFs3oY3fGoJSq9LuZMFDIRbdQlRkoPhZIB9UxThYAaGoztCosNn7zV+CcGsax44NQzMGRpeRYEY6J1TgjifYOGjhLEH3b/CNmOkw0h0I0819zxrfiK/vFz/zkD9b3OX7hH46FQW5vPHCsJNutHFPBa+MOrwG038ZBwItlRnEyGnEbNJMMh1HvrrOXjQANuC8PFr2RM7TG0v8EBQ0E7lub5R3RTniXpC8oUm26QUar4pWa2HV4ogMF6KFWUi6gBv6mbbL1hMoq2E992hpCy9LVT4a4pzw6vv/gwYcffsgM7oe9mvOGtyL8fvsl9kF+c+Xho6MjUJltyFQ/f+ZyimXh6rWr19inA5z9KdbrV7kc4frj0qXDwwOWFsAJ8fCgu1w3mQ5ZMzHQYbTBx/cf/tZv/eY//+f/4ktf+tI3vvENdtAut95t8Mbg3p6rCH+wevPNt+/cvvfGBS6VXnzr298G+dNHj7Amr8yDp7o/x5bNulHHUtRXNXH58/yFP12lw3zkae/2zRvvvPXWm2/dffPuncODPZCGZC4k3An0b/q4uGE6xpW2IkknGzwR1z30UsgAKpqYFsQ1JgP7jQVM4P7CL893ccD+xusqrw8MN/xYQPwSPmHFeJYQJ2Q/rEZr2DdAsNzInm5bBcX1YtJ3tZtso8HlxcffXBnQXJSMotlZxDufsEQfecgBx2uE9kNBqhjDvpZBS4RnkJh8ly+3cqTAC7+j6p0sQ7Y+sV/QxOooK0CAmoBRrTJeIjX807UokpvoLbGbdsUVwCzi+XTMyS4ZNpOiFn0whYe+DUQVdN22hq4RB9Qz/Vtl3lVu3nmNdz1Wo2oqxbfVZMJELaPa20Redp+CznCmqRhawEUSiqkAmpn3YZBNfjxGb8fKuowWf+JEob2BKa/w1AMX7+Aki3pAzXAjLYSCUNFouMUftviEtSTWYusWtYlQO8o3M4VAbvkvpDmcGW/gqPGz53/jp36gVo5/0soxoQeMqB7wywQ0l3itHIB4einX+Jmb5gdRzoDsr/bZf63EoGrYVlKSM7xTnTwYDpySluPTwyHl7KFCvEDT105uzqFh+UfJwZDQ2pYCA3bEnJO9LngOxTYbWugi4vWCz0OKHkjjUuhAIaxd3KqYrmAfenb29OnR48dPPvnk44++/dGjR4+ahJ7D4dbt21xPMAWwtDBBf/zxJz58fPLiyK8h+nnJWOyQ6GMbv8q+feerNPbZWBaPq1f8YRYWjTv37sISPP9Vk6sSR1+Oe3Hh448/+t3f/d1f/dVf+/KX//ijjz5m5dDOHOH86ZecTUpMg//hwTUi8uz0xfpPD0xJRrdh0AHkiGGhyynpkRxVRLjuO75w0SsV8FjV7t6+9fZb9/zm2q0bTt3jeRcjqXAWUrzmODo5feaHDY7v4pZXAX0BRdKk3V6CenTQtAPKKMUWnXnDXX1KKosOk62c1BB/EQCH+j+kmJD1rJMroU7eBddHkouUdf5i35gmxlddiKUfbDFVdB+VSQqc0Up8Zy1nEucRWF1c3/FOPQx3IwI38Iwy0FN59IKfV8PZfu0YPryQ35qnptK2fLqIsTq6gpaWSBkVc052JJUlqlEhyhAihYO4leNCmlmZcwov0zfmoRt+Ve0yKq7ddRQ0H3y567A1mxekUcm2WsSUyFPE0bTqLOVzZx0rYlZcOZwWZCXVKIBdzQsoSouqoiH6EZOl04h15Wi2h+PqiYefa5qT2q1GdqQkrqaRZp0W6pqTlKdm6aZE8O3MitF2uhKxVg5awwZRuUkB9KbZ08pBe6hr0Jko81y45jz7Gz/9A/UJ+S/8/M9uhgdah7ndEMSmLNRwXaZbWZTHMwnSp0OK4DxZWfBOCy06G9QBMeVOV+EgnDVttAm1XJjMLjcB0khdmAGZD8lwxvO0xG+tajBXBU9KGxFxVYzIXkgZToAOZpUG7Z5ZNFZIn46OKH/T4nKbWln5wxJnrAdPnjx98OA+U/b9+w9O2FM/e76/d3DH//1xG/KT45OPPv7o00efMsMwBI6Onj24//Cxz5KZ87wQyiJw9fAKFx6HVw6Z17TUfxvOXNKt9je4gvEL7QeHV7iS2Tvsn+ne4u8mwwncx48fffgtrnk+fPrkCRPdztVOAJcvIxYdjvyt3GfUD/auYtrp8foYRucweenjwgA44ztM82J+HN+OP2HuFeApW2ew9i5d7lG322+9efdWn3KoPb4B841+/sRHdAyQ+3NnYPwtX9YyjQzUlxpko/o4V9njf53vLXKcVfrJVVUvMXGdzZoOkfca18DOtTWKm0Fzlpte8Y0LlgusrFTYZcsOMWAT/Z1cWLksuTB5sTkLBXVZl79AZfRyLkCcdID8yHyNdG0HTYHQaB6dzBTKbEcGcUIEqmNdenfWLd49Q4rcI1E8L6oqmrtThC6toDFFrIZIR6Q6oeAuoB2heRC5ipUgZBlKOnfV7BsdEyRnipVUk5OiFFMiVY0/DEQLpHawUfKkH8CKcAlFdzon82m2xaAw5PXXKEpT2RGhTWlvxZPv/utIBRsV80rZ6GtI9LqTBjwyyitd1N+wotOb6O9MNgpkqcGnb3gkRfROvqet3lUtdal53FuBqVSV2kVRUy6s9TPiUgKdwH3+/Ads5fj5n/8HpmmWLNCD5kghWjHSdKp5VO9Y1MsRCPrbVssmquOnmvjOIHKAmQ36eQRGA9pW8wSsuIh66RLZtg1asydaX4Ayt/YYz2lxq31xreruYIylMrMBQxf0GawQYqxN3c2kxbS14BbV3PMbZmCRFpIzWT89Onr46af379/n+uPE/yp44c7du2+/8w5LArp9/NFHDx4+RPbB/pWzkxdf/erXP/ro21yscA1y5v+2Yi3wGaRr17nm8MljhNPOtA5btuoMI5UGYIFg5uv9vatXrjJlYw7p7xhoZ73nj494Y2b8AerZheefPnx8/yHXF48YjXt7rE3XYPT00dPHT1DVr7/A0xF2/sx+XjWTl7/Ye6PSjD1l5SHWD9KDde72zetvv33vrTffvH71iv9aqa/xz2WjDFZ6mCpEnVh2hjlvsxhMSojPu0UhuXTVXMlO7fUZaPRkg3/x7NTbSvYoiJXSMFWujor9S8ch50CwxqGcTcpg/4N+XoZsj6J1Q0kHwEScqXgdpQqlireyRmbpojDZtW2vxecaIHWWXCkUQ9G0fqqcaaGphUkOvNceyzHD4Gy1Se/41JdmW7GTVnKm2Sh52dg8kOZy6D4kMHTjaXrjTO4PvhrSG9Nuuo2q/j/BVo6ts1leJPcIQp861FR1VJVfvp9Oetegm3IYsIzK+cJrQTIfx9ETK/eofXLm0oVTd3puNgnEGgGpB0XPEytk5RNvnBm/DWU8UxqTQ3J1IeGSkmClEiAHqZwSJkx+AD4604IPOesLkdYLEJXgRY934AVKIFvNHIjvFBMWtoXIL178qR//KbV4TfB9/Wcn3s7tw6rxY2bV4GlSObDDdwO+aw7Xk5SuO1S9TjS5dEt+4uQYbq9n5LzlBaZok4Skl/Q7CQ4EK2pg8HYgzirxmrFYC+cCybuaG7wdkvdQFFpCA3RNIs2gSgiwsUoK2UHqrC9wNa1TdA/tHCIHeLvWlF7Xrt/47Hvvvff+ezduXN/vpwlv3LjBQvL2W+9cuXLl6Oipn7763+5I9Od7/W488343KEZV/ynTlf6FIfh0ooOivGvh1x/8bof/Sujh/Y8/4oID9fwNFf+V4ZUD/zOr3OB5cHDAm8/3tAKhZ0L2GCgnx8fogCB0Mza63YjwVpzBXephNy5krtWd/kvwYrQW0Ussjci9e+v2rRs39vf3UB9nxUaWRNlxoycnIMQbGz0XZ1uNuoHzACWXmxXGzljAYTGxw4XNpIElTTgfXZMVwca4dIO164R/W7Ue2iaPuIpoETjze4jpGFzwXjYS6RMMr/OP4kyV1JBhXIFJUly56HssIctkmkRSK8f7BoLmoYRYaO+Qoj4k0IgQaxrgoGACsapAksBOekXJeNmoh1wHOQOgKMnX0qnW0kxRmqQ4IL/lBdBokX20lpMr0BUoyLcdROg7hRBGHdJBExaIZZQ1yoCGY82+DbKXFV2lEG1LTfLMOWP4kNGbltMZo1FgRv1iG1o6D88VjLJI5tFtOEpM7UQUd4D2JUef++kYFIO/CVrUveLRSUNDqE2goLYdFAgHNoBBHatR7S/+hb+4UF8HkIivBnnJsbGgwTNeG1iuAPKOUFYJK42F+hfosWHGK/LCvnSDpQMyGZHo8bzMUbZsqwlvowv8iV+DwuljSVQ1QcodTF+AmlRBUlGqG6lCWlHgxlZz4zkSZub1J2nZyg8yiwJeOTt7cXr63B869Rl94Gz9EKqffDs3sPu/eu36zVu3rl27vtf3z2/dvvOFH/7Cj/3Yj3G+c+cWWOzyfUrMj4vP9EG/g94vtT9iYUB9Linefuut9977rL8Pf/cuqwg6qYYzprQsIH6Fsm+TU9/fu+wP/7FuYIUp6N1bbGJXBfuu/t2fO0yKC0zyEi8KTB8uG/nR1cIvPvoVC5ZG/8cqU8dl/xsKExIrbnf8fWrlMldIN65fv3XrNuvi4eHh7MXkhI9NDZ3pPFpwXFOaRxKjbIOQw+ewwTit9GiBQf3+ZR/HULid9LMNVm1WbjIrvnbITYMSA0XZPJLkq04MSycM587z1JW3+qXYeASYzGzR0hFnfeBhFsMN8u0aRUzDN0uYbHBwVDoYo1ZK+NmZeeUaYnJpmWd18IMurxY3hrHRfvv0SJoN63SFtTiVNvU1llOuX6Bxgc4dazvnjulLENC6JSf+6LGzYaLOxCWhawQvCEuwd2kA1GW1Je2ljpeLOsc68mM5EUsbbRsnz/6iISlJ9g33ZZXFdKAU92mxNiBv+2Oj210vOuNuinQprg1ZQ0BcXqNInGTVBsKbxsbOW9VvSDI2CJL5VkU6qVMY3s6iHimUlhuAr7ySaRIj4YvNa4Q1/L53wGS8oZUDLh3dQqa1pBQK0fKqIdT8mm3ajNb+6bRFX9SjT2d1kq1OdNSxeJsok6fNGotNXKjmzp1D9fUaGg2G1Zp8C44NjqkFo6Qcwo5ZAVtsBtYgHvyZZFgA5kqAbiicECXZY6Sz1qAYip+e+atTp97BJ699KubgwF+pw7hPPvnkT7/yla9+7Ruf3P+EtGUhuXnzBlcDL16ccXHC1pMLicts4ZHpL+oeHx37CyP9S4ZnbN7n3x0ectGQfv3fKi5BOnzSinUO73gpcNEHmv2PeD42xH5Kg2l5MUqT+KenR8/OTvA7FvoZzcR5Phae5eHZKQWiofHaz84UF1HGptaVDhSFH+1cJKHenTt33nrzrXfeeffNN9+6efPWITrhrpkP8Z8MGPTIM6x+SuJzyVxcerg2OXaMbyGOxKNR5BO6Popd1UAQDiwTGSbehvDQAhTcpqjtcGLcDnpGf/TwNxBVaxR6A/+EY7DXMufwdT9uApQmgNnT6zvBDlsVWQ5zNErUqHZXTD2hOU2+g0xfssZcTXTFrG2BTUu4saA9rWBRk85K9HAEqNkYaMim2w7E2iFQFVRm1zsN0wokJyvWBKjLHbPhdijB0Slatok+RFAtazlkqVtgk4DWVGGTFVVgNOS2mmW5erKYU1JiqJA5YjazlUraRJtKUwAZJqbRrBe83CCaYwoaSK8dDGmhTJHsCxmjZLggS3nTD514G4PBUgGmUJcc3ofVcBN2lck3gjJvHNCfnZ3Z+frgle9WfelLv855+Ytz7lj+qc336c7+GvCCXq4rtFxXjxjmfVFvNBD5lTeLz3I/RdF0fk1OWcWjQZC0NSRG8oJoCSfFyalIkLTDm9bRzV5RhytzsRotQltDpFJ3XbvG0dCRF9WgUMeIWmVCXtFNclr36v451wIff/zJwwcPjo+PmVXJWq4xHvs006fsX69fu9o/6rnCrGV+meje02vNEObigasSJn6Mun7zxr03ufa4c/PGdbpw5MnJEZ689MYFqtevX+snjw5nK63K+kANj0+Onjx+wuBiBbzCNcLhAdb4n+i4ViK1HXF+FKnFM406i0GNyfPBhp8EUKXx0uVR75BF0P+M8rYP4t67exfRrmQ5BctnAhgWjjfdKHerFxgbuXVz7RDpxnzLVOrE7ihq4cuKdOPlPC9TQw5Hmzl8JAW0pBoJ32MJgG2MZq5WIw5TL2/LZymgdBYo9/5sKlNLtHNGKjEwqssFHr5rVS2ZRaaHq2qqDaREhwxliba9SRqfAfceJnCeaEcRa/lwWDC7S93FRiG4rL3wQKIVkzIijMJWXbOK7uif2mmfV2odImyAh7rlqG28dgxn8UKqLu2SJQ+rgWRuTxaH5bFyHRhZnhZyb0NkdOo24LHP0kVvve1P48ZpugcZNg4LqpK347TepqAHpBsM7Rj05KqcH2ULGRWYloq2uxkHGAVrl1geASUa0kpmAEiKdQOqvREMcVYZLiucmApOT07+0//kP128Xge88srx21/6jZ0FmpmnnTQWFEyXilLEr0T4mIiwOaiNl4UyS1aOnsnkaMb1cRPsCrEQR5h8oeEblu9q06/ooI9eByZSLxSgjJB5FYgdlzUk5gROsz4Yk0DeBumRnREtrVY7bhS/dKpLXiNHGqfREdx9CMcyWUFpz1tTHryw9NSvb5zgFhQ5PnrKmsE6wKrw9ptvffDBB5//4PP37t1F3NOjp/A99Ikp1wyWGTiygQIZ0VxkvPvu21/44Q/+zI9+8f3337t95/blvUtPnzzpP9AdowaEN67fvH6d6dtfWS8Xx3Q/0mSFQGXWjFvXb9y8fuNg/4DV4vjEbzef9e/q8CnT1JqO2In7LUPixDXU2cULz7x88V+QIsX16fbtG2++ee/dd975zLvvsGrcvnXj+pVDr+ARZmQdV/wxKB3fek7n4b51qJ2z5morZNv2mx5B3fWnvsYGQy7YsyxranOyHLIuD3E+GKZYAdJ4R7hS7ADN0AWmazde7FW+vFs4ZNnDkUmeGcp0Ec3TEg/vlfm78R8v8LVk5EmSJold+mhsFLaOOmlDsLvyJouyBWO2PJ+UBpjzsXXd9bKpZluW6qadnXHXsSqn2TZwSNZzbirjEdr0LZDniKMRxdSvQKq+iGg1BOKoU8TDQCozYKkdyCFPztu4zU040ocFMHhODXOTw27YGfeNNZqBpE+GxXOvX4dksbaUYqKDHyEZgTm70QpwhpHp7X3O8e0WCpqLObDsBd1wOuMzTzBwQIiJZFBJDDiHlFG+cp2tsm3N1PNEaFJrJIUYLSe1FUA+PT09Ojn+q3/lr8bg9cD38Qn5b2pBZjoQ1/dijBmHF/zjj7FSF0wQ9QJnzAZyrmNAh+iawhJdbtVhGwfe16Gc9oYe/pWfI9C1y4S2TyynpeFUk3zEalgGyqs9GNyyHyYOHgaXdxQdQvFLSJ8KAHRLpTyZioM9g7dmxuemY7c3QGdKZZCPi3AJaUl1b/+yX/G74uE9HKe4C6wDML5x/fq7zLvvvPPee+9zvnbt+ikXIo8fX9q7fEe4fe3aNZhiQx8wvLh18warxY/+6I988Ue++LnPvX/r9m1Yffro0Tc//OaH3/qQlQOp+/v+e0RWjv2DQ0LHZKI97r+7RXv2DAWuXvEbITeu+guMxMjL6G7wYhRazWYIV3O5jCGtA95RQhYz1X7/EuP27Vv37t1hqeMq497dO7dvXr92uHfZnTGj5owDfP3Vm06VoR7HmQ55K3pJBxeTZlpadXmNBhHDGYZGU6Bfn4cMIROrA9nVYiCkS94gM3iUJ0zFy1PsQ0K0qtlgtqoJjcZsuDv3+lspJUALwQDvzo5xVrthtDJRGfbZlrJO/UstKyqgIfIzjQcyzXfVyRNyE6WxJ4gByiIHpml6VndgLje5VfPKjt4MGIWUQGMWLEpbVUyxnOvRRKqWrIoznSnlW9ZTpt+bfHkFKZzVMX6SzEhpzC5o1KzJYTeQ0mikSyVdOPPQGo1oilFIB8n+4a9Nw9hweHvKcT0KzyGGuMvzEw78IcVCsow8b3TOsbQrmDIIJkWcK7yvFdJkFH0komKWTgDtMqhbr4y6JXEqMqxMXJwrl276wUaEiFd+XPDjQ+8EnJ39tf/sr8nhNcGrrxy/+5uYonN1jnNhnnWMcaJEWVMdBLQs/+ghs0C/4RW9B5N8IaNYTKME+UvqOkOxIJcta6d/ALKpQ2lgk0iD2IOVTiN3BgaxUWS9RTjUoIE380LXwBPvotiiMdeSEO80HePCbABounNf05+g+NSCQFVJNMRwZrFgjj44mF/J9YdGqF69cuWWX8K4tc8cf3jAZpGhcnTkf5a9cuXqvXv3WBiuXPF/MyAeoXC+cfPGZ37oXRaPN996c39/78HDB1/56lf/+I//6E+/8hWuORg8iuv7ydeuX7/iL9F6ZZZd+VT9XoDA8qUSzo57eCAzuN5nnLpCaMDaha3FD81vXL96+9bNO7dvs6DdvXPrNqqz+PRF9yvwUpDXRSxDuAd9dW6pguQR3qB1ctGBNeq2zffWjflGAORqp5G42GXANEPmzo+DZzfRipsHDfAsRnbFkkOzJLYAKzdEAIGgrAYOY6j8ofs27K1LJkgTIhykkxHE4q/USJiaxrZ+VNBULR5quhRt3VbWcploj8imYHpPQftA+y6QeRxQaqm3wK5RBJQdoZXRycTZFFCbSVOvA6UIZ4g5R6fGIg/z2M9pJAHQjM4pn39ksfr1hf7EQ35UNm1bM+3d6TfNFIghMJoWSSYEsJW9GWGQ/Lo4UsIIEK5yQRL9LIHCtAAxlJXnMrp4CtGlbKRqJ2EqwppdlNcS0tAIKi7v7Dg3r7rUUIGUHPLaZMULWgp0qGEJP2osA0HRqZNCYs5qP5iAawaj6Mz7VGen/gLFX/vP/rfT9Vrg1VeO33HlMOlmyPiymqtsWg2ehMKgN3fNDor86yCnOCmbFwdhAiOprrShQzInYyuFxjYJdnF6iYMgfUo09QnnXQs2/HigESNvy7xG3oYpwiibVOMcrF5JYjHF9dGxXOhVgXYQYrb8MMKzIw7YRO4yVXsjoa8JdBudXHr69OnR0fH6nyLHR+jvQ0r9dFUcmCnWNFn5MvpB8uGHH/7RH/4Ry8Y3vvGNx08es/D4kyXXr17jeuLGDWZ5OPTUFj7vK8o+OMsC5qcvu4lRHfb3L172e91HaNE3B0FGHosZPO7cvsVqwVXF22+99e47b7/z9ttv3XuTS4xrV/1pYq5v5hkgouia4Yjr82dBtwA5pPc8Pd7slNfx5ypYWo5eBMLLLYF+X8Xh0y5hZgXGuMwdoA5kdGii8CieTB8T91nOMV31qa7cYc2DU5cbMzdLPSkNyHspNlZYPT+VGWKnDgoVuzpaR4dnm015lGpgKMXZUxTJqxrxDeKqCM6DzGveX0YAXiqmUgmJYSpb+kFF84wRnTRRaKjpNymGrvaOYBk7o2jKau/tfglnTNsUDiD3+M+8YEGY1trBHxK8I802Y0uw84WHsUuTaJIhlUqPhIBGYRm+kG210D5mvKpjSW74pSjnxYO30bgzXCac+VdqkklkDeMCRaBntBkGQM2ClIKlNSVhnBji1CFQpWzWaiPd4bpo+PAekgb5r/6V13nN4RK3it8b/MIv/Kxv+rcRMzZ3rqLLtyQARe/mKLdvErlmCyv2EynDI+kEHoot70sweyKpi1c1uSXXOm/yd4JqcaFtau4VPAO0kCUD8hmO0n/HIKOcOKWSTAtJ9pyIWWMJdsqb/ZpUmziVYDdfY7qv62WDDYjqAO8LRN4N0uzEp3SicQtzCYpA5fTbHbOzs1PWEfBHPbMIOOn3AY+O0Y3Jrq907Hdf6xHw5OmT07MzufZCIjg3b/oxBhJJQbIRLRCNPtsipFdRgKF0+uLiw8dPvv3RJ6xAD+4/oGvff0V3yPIDk6tXr87y0I91uNZpAezWE1E6EhsU7McZBUvQv/lQB4C4c7U+yn1UQxPPisfaKi76Yjf4udQqIG181aI3JQ0n5ywtloS5sqDRCFpOeNE6scbCTL6gPTt77hMC/ka9N+uKyprll2mIU4sEbxrwEple73EpYnrhzjXFTO60ogqdKCdH5gifThtemT+I7TfHFrhbby1e5snbqjrvPLO8MW8On2gt9raxy/WiQ+bNRL+dV0bMBaUuMKAX+iLbTgNf4/M5BN9kv6yv1ytaZZgMjvRQMm8bC8jlnLu6/a+AiOPRYRZNMwAHBgLKznCk3zdAFLkkwTpyZjaGZLq23sGgVrmrf0w0mi3ImtAY9lZYWJRzVLKgVoe8vCwijf0cVwug6ZrJzlCUGkgr6XlLbEscvIHImEFHxFXLaY2KM48o3TMmNGkSo+TD8//4t/+bYf5aIMe/CrBypLc/M7k8a+LaFaPlG8py5sBOyjln4i1u9gt5B/+UO8azTpyf/2fxLvxDxNkmjomoxUERxzm67+Kuqks1Y7Q8ShmYliezcZw0kGVMN8HyjyN2rdG7oq7EOGd4LZGMYruMcOWYyclxfj7HCakrT8e8iRMX2C5F7G6076hio6rjh9AzGzFuRjTZby30S93zZQKw9YyPOWksRbbLYPKH5YcH+zBiHoXRaIw3WAU4p6yjHRFnzy48fPT0k/sP7n9y/+z0jKXi+g1/b9FfDmGJ6j936ys1go3hSPdlia7SLJxoBQyZbqANmT0QCweRfGyWde0aKt82JLSgJC0URvNEKTIGNClwaRDbKSwtSzIgDP6mbD/pwNtUZRID+OmzJKEAavjxJaoZXQe5qPHY3iQvVmCZhFAutdRh/ahXgmHuRCMvcZMeE1Dxanlqx9aqYZNRMjwHu/JQfektsm5Tou8veUNtGg1wzgMQiWM09PAygRZls9vzXr+aLlFTudA6yhFIPsxFIEYqT6NVVuW4jS4ykY27JayRKrqNmAZBTRKk6nkmCUvlHToaVM0FS2uIcTtCiFpixZVlvVRlZIDmz9NoZ7ucl4qNO38IxyGjd1Sk5ZRoUSqBgb6XrAcpDykgchDPZRXVwWHcuTzTHk58Qog7RNbpLH/YL/LnGJetCZAKc8fi4t/6qR+o/wnIylGqX8LBflI143miaLzze37xXNCw0nNR214CJXI+f6KFOWBTnWSkGJ5y//JuPCrEfBtONcMDLxMXemW2wZDTKx2H/+jtEttnv3vlJ7eC/I1WAQms18Df4AAKogum4HOaVsMtthoETOkhjmoqY1ue9iWfTuIwESxV1UJm/qlvKRgpf/JZLPCSA5YgzK//ziD0QT03yCf+EyfSC3R/DImOrDs4OEC7fg/8maO9PS9odEGIRFYCLh3Azjouh1iNnj95cvr4ydPTk1M6b926ea1/Sz5Dp0BpDzngVXSXL7TDk3WZzpyhD8J0NFPPT2P8Kk43fXpAkhw0ao+3ygSbjLYPt08ZJekeF9OhB1VcT+nWfDWNQGgjFaajiWVaJ9NqWY2UrdY0QCkaf0MFv0Ngo004P7ahI54uYzNXMHHSLwZ3t2xICA3Nsh6pmx82pbqZ1pIiQoKmE3kZNDstW4ePNIXFRrpoUmvZwsgOiaPt22oYoicjAB3P6TU9AZ7egIwWTUgB6Hi5DevhbIXFFhiEHUBeD2HaWpSyqySPlxqq0rxN36rEkD0Rc2lGj5oZMayopQOdkJV7i9jGxU2gpR0LqbVxQjN924N2ztTilzj9Udp0oiPPODCH0ni0daAMGrjuvuyrJU308FyhuuNUlammjuXBkZtrgCGggQ4K+k0rNR/xg8yM1gXH/HyWRKmgxJ/58R+o38r9BX+3ylEAoV5wejDRMZjqAC4qRst9gslyHpLpXWU7dXEljwjD6EyXvWGAT4tv4YtSJKkgtx/68MMMQ9Rw3cHkNh2QMGz85Y3L27OV0wUr8NIKMIGUF9SCIAhpiXfDtfZUVr1qaaatbYeHVA4bF+dQMExHnAMoe1OOv3B5FwHL6pge+ShkNlPDTlKKZhwwFgwJzug6l6xzj8OVBzyo4hm8KsZzb9EoS9u9OtEhfUhLn1PT2QV8eXZi3FhU/Ezeb53rWjCS18+Ad+0yxiMe5hM7XcHJ8u5qibYQNWeIBrPoTLy2jp1TzAFFbX/hOMp5c8uiAEthAyKAFg4bRlow3yZJhxykRM+s2kbPTWq0YKS7HGRD4/O53eZkmotysjOwW3FR1WHYUpn5ZaU987HmzBgJD8VxoGaDY9XZIVJxaLXDz1ydJOQA/UxnMuI0rnIq1ACyUVqhmjPaeA6aeNqKQmLLzUtwODqE217Iehi2a1F2WkEdB6ngMLSoSgpRJxOmXa/1ShovWo3IitS4xW5V1wSpGAJOn7THnXbVFn84uJuUADbShqkL1U7njjryTIi4nUIagVDZM+3DQdT2ITPz+ipw0plPI0U0lR+/JWDupqn4NEpVu4+z11MXtC8LipktuOzldgBsoEWglUOcvnwuFJTwOZFjdCIedmzJIFX/8cHFN/7mD9Z/k/35n/v7TRF5ipefmjKl6uQmqqYS07oxhJHIKIa4Q/oRV074XjmcQVztThUGiRct0s+YESO3xYU8WLcvYI7ofi3Kr1YOE4AugIIhVAHD4yfBe/66RALOEdEXGbsw06P+O4we56BA77BfXTthtniGg0wSN63DZ/AnSaGi1V5B8+BPYwpgpo+6+mRj4yEJ0K4pMskLGnUC5dytoJj4W98N9n5+Q7PMP0eDFyvaGANhfB/92KsIvz394nJrnIazj3YOk6G3EcR0tZ5/krO5wpPqyNQyl0PKq2pEw0Cy0jFzKHjTwtFHT9StmZ4iVcP+TI8d0IAaMNEuQOUpzseVcMeNKjG2L6d3kmTxS80U1mkSZ05+gLn4mx4z1JPh7xGR6HiDskzCntPgK0c+9BoT33jJXuVm+yh/jHVq0Vj1SC1gZMVH7WP3wlExTeGOwOldABP0z+FKVa4uwD12biNo6accpVnR8skH/am/xmF5ppEhWsp7hQrIAU6y1NcA49AkUSXbbFJ2UmNoQ/6mPou6OKKkWg7zsBRyvTGbTmA2ijSnnrmvjHMlrI19irVhPmG1ooF+WOIfZoJhLMZDCZtXDYHembLvep+CvYlSosz971WONUWcT0dt2IjsdCbIdHUkZcIatjLM4TDNNj9ukRYiZrQ+mSMTInPykcIQyeJv/fTfnpbXArvJ6xWgwHuYH8bMRzU1tqrWMycv9+ifXts8VbOR8C3I4xy7BltKFd93CeFrDl5mL5HsLN2QilqTIzygRN8wRyMuGva8SXWZjghWig7Y8hLYtMWMNzDdAniVlUqjnhWqqyWonL0GuU8LaRMvWaNrbyNRBrKwF63sGQMqxwNDihQEsbUxFO3IRFkRCdPN/cszPM9WH2eMyRKW1q6Zly8d9P+k9MNiotfQwB0pPAikV43gTxhhTBIfn57506SDrrDnZ4h1HLZt14KGa+cZSNUClS9YHtJTS2tL6iYCx3SP09N8PfSyIQ3ZwE6q3ot8d6I3+j0/xl8f4cNpnSJdtGkM/jjChDW38wGglNTxY+wQFv+2LICJUSMvmVqWyaYUNVgwmzh/eZGSMObvpTPM+60LXvoxGTpdUZos2vgxTuB7tiDbmlxtYavTG4nEzn6uqDMakvhkKe/2mVqxjXPNlBrQW/itNsytm/eiZc6gDWEM8od/6ZQZCBE5EUFVhQRjy0JpbahZxpxUtQa684b3CL1D8JJbNMIRgYLzIZ97RvcxIy+DYwA6ChF2nWEY+5TAQLtmzwQvZnQljgKU0YQOCp20QYRl+ryf/p2ZT8Ks0IR8sjyToVOW7ZCrssA7TYOAAAogmOX+UtELt78+d9uE2iciSFBjmPCCHejNFK8XXlmBUZ5XtghU8T4zFoBZDag+gq4Xz+mjPEjLOG66Jjwx2wG45g0+063Wyr7dMQoM6RxBnbrYsTwp9lJ4ZIL0poDz/APmvMFw2HSzKiTRqpf28GozVW+Z10oyRjp0nXpRnhZtzRcAZXU9t2NGhrzhawt1DmWlIPMRsyugpUkfAaLYVn085G5FLmIPmmrWuDykvY1t+HIeHjgCoKWYjKrerUpaqg633pOFUbHNeauFqhrKXUkjfRmnGJtksli4y1tqTy/U0k8lIovqPGqpUSoZylEqf9gQDWBZgKkpWABozCrYxI4Tln9HbkQ7sMxFqG6w16nBHEQfOOumUWMAVVIvn3miUvOw2XivmousRmcdTOQ/TzcoY93XXRBTTjo5F9CmenMsCdt2dWAM7BgGesw4t1ZpxPLJy173GIenVj/RaWEhBBSpQxa5gZtWaZzeqaRzYE+XF9M3EtTW1s6LdkE6tKQF81zZ0AaOtZExtsXQs1otC5bQIeDd+oIaIpsoARTGnWCuJBGhDBHitkpL2A5EGtHAiuSma7XoZqXxUkFvgb4pBLkbuLYvRl8KSQxWKTpzJeQn/sD1U05wgdqVn/Xu5dwDmqZ0wWuF72Ppytr18qRV+CmHlroTJ7PfdNfVgqQ5QCfFKDAknicqYROMwlFpg5CFVeqNZnCACSCsHTSBvXSUIhSQOSoNYDflxSbmkKtkYxugSb4zul8Wn8ZQJlZQcrpTdoyu1UTEvMOxqeS+Pl8NgW+WUzBWfQ443huf8NKJgl4RJ5UpJ0tJam2jw3WiQRm6Et5KwmF6GQ3kMr8D2P9IH1n9JAopytWYF2Q0trdydpMzjHZOXdyXMiE4TeuUwo0uOlGqkNXAWNieyu0wNBWz88JyBRBHnaCMoa4ALAT+AlvkabuSMdtNtBzgrlJDUnUXQ3QxJE1YKhyMZWMOja4teUWG8siarAb0NpiyHm9vjpl8szeiwYZILWUtHwNkFnLQaVO6yS9lpRiECVyxtNg7vc6viVjHKJIkEWXc7+k2PdGTt4Gxf2UOBCPQslXlbwiCjRUSaZmOETURs3m8N1k6gyV9kAiIY6MRocifyIVT5nEY3rHNA9OqXkuPMD0GFp5aiq1KnLZeddH6/BYyPTaOD3PiMmgNHK/NaJwtLqh1+r54FVyj6wBxLMCRYHWJoreAETRKQBTx7KHXdcw0yg8hXezyTpPqNSNNsynkdcwLLpuOjo6Oj4+5tqdKLxfLHKoYcwkRN8frBpP4lWCc68BabhFqxxH6erUsA7fb8PoqoGkSBYCDUYt+/GJPFau8ZvreWstRuJY0IEvivFAs6Tfihl2QQ0eMKgRLq9SPvkTcVJo32wemvZP4UY2+Mg+GaWnt0InV9KrohpKLRBXisBtayQPfyZXKKDZNvJmyCt+BbMdk0svPfm0bBZyeIE5JheAEHMKGhdzbawC88WLWzA6HhanbauH23htDPgfQVn+FBTWlK+RG/QITszf4kTi6sFqgL2pqkLZxvHAsKF9nje4ZOhNlLtI+m2uY3rAsR6XhutPFETmDvdgM8lQWbBXbt8CezUCPw7kHl2vQbzLFwvAfcptwTBs9cGmCfpTYgb5eM22MAsr2Oa8WRX3mw4ODNjh6MDsSFqfxxmi+s0k1F8loCNShLtH55wxV5os21swsM3zjPGxDSLSXxTP7KX8OT6NFlemJbLw1uWqf4vWlzXKjMXNoNzFW/gOtN2NpvuAQU4fkUsHY8IrHQJ6bWVt9FWHrvLdaTEA5z00OJKnfUke2o/4wyW4pVagzAIq245DSXcdFjrx1lz1/Q+ZbhSFJ52VdTOdY9SksyKYhB7Rmg4nreV+DFHrsOT05wSLEd6Xh8j95qCEgjkKxQgKYKvH6QCVW8XuDX/iFn8XuvGPA8ZAJMJ//aKNT9ubfc8753GV2B/RyFr9YirwLw7nTIS2VtigCun69lE/LuRg5iBpP781zhuHgDE3hcKGnRjIoC4LiEXGwcQixObRY088ZK+HZ2FuDdtLGKvxiF/rGqskolFpSc1eyvepirg+hlp/tUi0EoYZsUnR55cIQ51EGQ6CPncw9gY9us8/CF4kwJ/NInCnoTbwkDaQiDvEG8XPsDug6r7IFe0VwRgtXFdIDTRy9OAVa+1J9cDTTEAh1glM40g23gTvDA06pF+oifwlqULcdwJja1q5xKxg150DfXiaJ89SLnfggZgSmxHP3GmrL5bCD/9wQjR4OGSiSb9NERd+NvHB22KEOLjxxgp+fK2omSkOYDLD8SyKdIEsfk0jz1PCZgqoOxUzwDlcbkwK6fjY/yJ9a0ihRZpS0kqe5rkNiTwExgswTH4JfnIH5Nr53RB0sNNPJn2JnMMKr2zLziUz8bQGkrihzh5jknbdef7zZ5SIiWulDk75UKyvJk2i2qPE5iB4RiEZfKzkc2YbjXLLBFNM5TfYRpUfy/QvVLp1IQww0qPAMskj9fRcsVbaztFHxzgXHyckJzfv7/voPxLQOzgA+iYdAFcL/6m+92s9//K8LheRV4Od+7u837U7emNPz2RQ56IA3JHbhteGM8cIFo06V3tUy3ssLJbNTLmHlD3L7J4jhiTq0HCs2S23742bGOEssEiPZlsQ5rhlvcg4m6MmwXBqqavSyNYpZoJIQTmFEjXUUNmQb7UwEA0Fuao1Lp0udwkQV360EynSKcStBddcOmL5IaVTQqRUB5ZR5wy0Xa8D66sCYMrvjJMYchWBQ8jloh4PzhY9stXB2jYxfaMcxkszyljoYkq+WwlRFiA+nvKFARygSR2r+sEcnbNtwkkSZFUHaRt6cFCd6AapxekE28s0v2Ep9KZYag7lYwHZptfpURWmKa7dfM6dYh2YbBDXbNl1O08IEatwgM5yV20XGcrcRdA1NHK2JuDGP1VjQ9bzODCm9QEPdbcaUsD+V1dv+1bxSMAmuHEUPkNnmHlFNPJM85psaiZer0SKQhBKEbgbIXYrZqkuliPlwjqly5Gpxz0ctxZc/rC/XkUWJ8PrV8TK9MtlmcDiZmt0IonF908hfQCD7XBWQCYN8tTFPkvIDFICQVKdjMpzeM78a5+JBLVJhp9sm2pZ6LOzKAOUVby3loGQ+D1mGaAuStVOOCtU/WuZz9go1b20XSWQHC4qBsJOl1CSp46QW9pTzY93gzO0pzrQrrUmGlYMzJsHQps26xTaYlv/yb/7Xq/46QE+9EpiJRLMMOjfGVeRFl4/LiRhWO94b8/OpLl/HSw2LjyROZrqcFvN3+dmJbi7faK9bIkkWmwW0FS8PumPgYxXdYJQJ0MAwTZYEQModuzmNMsVbWz3bYruWTkyjMuHmw5VhEZhnnNPEseT9/1aC8lVx0MtQnuLvDqupkEEhL8AXmTLG2KPuYCILt4+KQ6hNXlJ4UzUdVTNAT0lr6WUveSw3Wza/7PUTWuN4BO8MU103ev2jzR5S2hqdgwSNy7ow13nZtFRZONOcV2zc9VbewPLy/zQAomxMhmopfg45p6hUFTMYXTag3cnCgHSYWE19kkS1Ony3thGPsZ56ZQatATj+0smzuVV2HhdR1zs4O0LPO7AvtQLfV+pFOiVeO61Sy2VtcnK6aOG6gFqJwfGCAXkmuD7AU6+YNv7ciPNwyQozHdHeqIYdpGfWQTj+XLTP/MGCeKxLgbq8x6jl8U4uwO7Sr+nmEhWDp5KCMRvWMz6Rk8CRvQqAn/JUk8JDTWxP28GjJVZj4oJhQ08V34x4k74wprX+hRs2IHu55XIbOHEgzR1NJo7TUUBH21H2hBdryWTSW94tL2vJQQG+aVdtJ2o4w7hTGO+BJv8ErUniZbavD76vlaOEHGdhQHFy3sReTaWDsbOZ2Jum6rKZsyYGtmn/5k8d6ptoupAMcp7bVo/ZCklzDlHHsAET1/PIB4bQGQHuMYnliFuvYHGCly+IME3zvJ0PP5tlNuETPI8gqNWvh0ep5p8twhL7B1P6EgAskSblxk6q/LkR7qRQXL4aw9JQmRyU0nXDFzecgDdvnWhck2jH3EIBMWl9Jmyzfkkh+VPe978W+uzu9lDrPNPYr2/gPw8ktGwMpOP5kRkKcI6wJRjRYoiwrFtg/45LcyuFUWl4LbQ6eg+G6zJXHgs2jMrDYVpskAJ0HYit+kcWcdlSQjspij0aucIlObt45b/qowW05RF9Dg+n05mYd2NhvQmpumtyx1TjUiIIQZQB+7dGvboBFItPuUYDVYTO7ylMKkLTYxGlWNnIiw5qYwVU2aw3qNgmYfw4pe0ApCowvBzqQR/CKygYDWnmOuP4+Pjk6BhlurKVfGBnF86hSIsKXHYPRldMYahixoS5ZXhihpgl9fiwLOpQBVqMg6k+kRWtWQfsIRFHziM7kg3cECwnLmw1BDdqDyeTbqIW2Ny5SZX3y7Cr53CTLBCxALWQ9gVApw+1nXOKyVZh0kMhZKAdKkTjd0+G/7+G70c8luG52URgi1bMJJZP8+faH4zNuqLk2JXzti3T2NTldprUmbMunsCDAc2QxUTonb7dxsIuWZ6zpZumnB1ED/ouoOgr/5EwHAZMqrXgDZWw4VQEVrvFckL937g8qQqsFNkJA9RHzlC9jACjpSE6LomWcSPuzZdOvpyo4XHaqcKAI2sUNxMOQtRcFp2ouWh2WSS6b5rtEt+nx36RrZsbS5sZOrYQBRaPwwOOgysHV65d8X9JXb1y5eqh/3Gd8KCqwzgXePatI+B9eXz1yDhYHhk/FNT0zOcbTl3DLKNqmdd5WWh0DSZvNtSs9cN6A6ogbQwArN25ZGe+fspXG7QPjeEmelV1IFMhpXOmuV8fLqXHlwvZOVYajR2hCRRP1EJQy9ZkhmWN2lsQu87FsszYhNshckCKsI2drziYLfE3X2Bu7FMFvPOOsRUmDk+kbeYKxm5RvQTVdnghoNUc6sVB9s7KcXxyQq6hvZsOzUzfzMcbGdnkGsBNWd78lbtYThp6I8EpXuar6bgWYTSKrCXIcNlfwhIopOjmQ8CE8NBvU/WQaT2quURwAoEq2y66xjraV0HyNZMgbYlIbWTTBx7kKtbCAE884x3++TzcXZrbMu8kTA6kzY5k2oHVBTimX3w/E/f/qvDKCmAIbsEdTmyBntVtJiEIDpDth84AClsAeisFKRipfJCrC7nf1mlve2mPimFoYiU1tgV+UmTCkridNx1pK5NtWpJLh8JM7nZN7TerdzpMrlC1g3ZrpUKz5/BXAWC7j9lFkzoMKCIy8A2zv8/dLn1+ZTwW6rGUQRbSvZCx/hLki470CRgrntvtev3OssF0kMMRX+C0Fy3IsHkaSjRtbYF5fuGZyd+tCwrNACNBIeqNz3LwVD18TsoCAWaUGInLl7nuYM24ftXfOrx+5drVgys0wg8GyF5fhDs3YB01clJqTQvGaY4Ej6kJ6OTbMFNTjcSiNWbktKECL1EJ4zBd1nkHjVtbUuhcWEXiuGsYUfO+mgI5LF7LBN/EAt/TYtuWaIAqmTDTll2jZKrxRl2y7BqU6vEKWaRSTr23nM8dSN5wJmOXpcNwyfEyxy2dObsjp8/knJkLWi8R4EcO0eSfavizuA4DSMAX5Ln4KnHmu9P5bYLcYAw1AAkwbJR46yXV0sCiSog702B7zBwmuRM0rluG92XsFPakq1+wtUGY7b400G9+2DK32lxgYIAW+nyBbs3543+Z7wCxqzR+LwaUxwT5JmWojNrmwwi9TZcm46JwQN5SNXF1bAEOYT4gUSk6oHZJP3FRpx1l1XgIZbUAcXbFNEpnap0W3mBafH3w/fx/DmwZ5XeApzJfuzgXMgEX6OZd3PG770UCJmAQsxphaLDHPyuj5BZBcRJ3SwfjUH3E6UshaRbpd6qw2DtgBoxkNY9kdoUqRxRTyVwZ8gEE2V/2UHUxKBtoXyna0sIxVO4duqtDHzLUsJesBIQmn1fTFmpkjrd/BsFXRiG7hIRUQIBqbA/AAIMJC/1WOc5CHCQmATeJWH++0YRgfUonOsYxQrfln1aacEiYSVgkUik8xDxgYWD4Gr+qA8tEbRwlR+3U17fzBgJKrF77z6moUhAyZ9oHRqKl7PO9sogxF30g1LBlCIxHdkAXokNddUvVKi5q6J16MdxjTVBL3x3mEHJOmrDDqr0modoCquBQWMNEHfqryslyLgKHwmqMMIEmNH+UzBCoE8t569Xu1LARjDTwTyYc7YVnJCrcTtqIr0UazvWSdnzgm3X3YChudjVQ1E5EB4SDxJHim7c6lYv/YTLjpW6UkyKjUAFScGQOw1kCVUlVeU9KE7qfsYPWv2qecRckQWww10kQs2Z7Ya7+fQefd87ijWMpUYyyaSvi/lBulsJ0dDEWNwEyDcReqTsnzUeztWy3JzhrYbeXRvN/ogmfRQ4a1BQKyEA4qVU8lfiX//Lr/D/kM2BeAfJUXyTO/Ro/m5Z2vn2sqo8wD1s7DADe4s3cKBwdru99ebUZ0fmZglcw4785I2wnClg+q6tOI8eblYHxMdF17rMHZGNovs7+cTCC0QOxFemQ48Z08d1JA1aTPG2deXlxm4gObEjom4f0Ud7xMwNcpL/MLDsqVVDNjXIOtVlqxx8JK7VtXqrRkB358Yw1QJneL3aG9BEpkea8I5wJftbOYeA1R13LoNNnZyd90Ns2ki2St6rF4Zqdi8ODfT8G2e9HMy7jYA9oXS00mmmBA0XU0UPOqavcYBn8XbAhD0wpH+hoClmw3hcM0XnZ9+FcQ3WwCRY6WnXmKmQG3J6NWt4jKBGrdUHV2GoXUOyo2JitY27uK6k3/uIa8nXvYiVcMvwztiuC08yr0loxlD2QBpxXddOwFmf0ytsiXNrRZlf8YYsTmMMIGrqDTFvXBwJmaIEkpkC8F39gWDY/c8G5stbx6wXOXOLASnx6NpLWhvVjP9szaaNPCMBOCPLyy/IMLbtBCuMpptVAgyERzTZ99UGNdsv/Dt/qkmFmYMcOqHeyW5zhOcStWEgZTALnn8N9xzz9EhGhWxZ5pUlZH+DNWdDoGOKi28pt7qyXA3Yr2SF5B4yboIAoFaa+/38Ar75ymM96MRfNrDjW6ibnx35ieufm7GwnaADyXa7X7ztvCA2qDRRkOBJZhGHuoSzb6HGZHsqk6OmZsnywRCaquoFzWoJNCcB+R2tD3Or0ggkf2WFoytGSpdqo0PN0UewKJi8ZrhgDFGlM4ZT2alpP6R6WjhaQtcjqP5mPfb5VS+uRCO/k2e34wB/ppQIWXlKAkmSRL+fSMtM5zKTrfhSdlP01+PDn4Kp/Hi1CJha0arBssGZgGPwlcn7JkK4/0r3rEERibrPXWjxG284NajNNxZJUTDPVngxeJmuKgO47T/PKOmE1LZAsDrKguh07rCngQkpmhkTTlleNePw3oCwHNRTC9hg6kkLkaeDlONiMGPxeYoRdkg6sXrxf1icbVgmjUEIOa231LI4SktNRo+02azgFFNp5pfYlD1CkO3o9T6ciQLlwYb5jRiFuQ2fkipen8dPGlWLSHNtlrBCC/xhmfmBfpHKJQ1xFZ6/1FNFNst4tHV2sL7O1CLAiuKl3xaibsvWXIJ85KuOKQqOwKi2MQMGK21JcqgUU6SY2fSs/t0q6vUaaoik5EWzyYxIv1dy1dU6KMIqFawsHZZm5PdNSfRyILY6ItPX8Ca2rndOqxUYiPWjTlCV7ffDKd6t+4zd+JWfx2kzBNYHm2cJrmsf2BaRdgWwo6C4RLTnLiIxPqzkqeJ8Y7u6xSCBYDGg0rJVtbx1XkGUpV2ibJuci0UViWqExlkKNNpFi6j0y6rI53dHemMpHar97AkTkSRqpZDjpPmqOcoCF/AOaS4jclq5i9nLeLSNs983CKGR3Q8X7xO34xjnqrE9H+rChSWT1yj321Q37hSM3yUCgKruWAORFv9Navcdf4KtyqlPWzODcQiCdoJdDApTBkWwRjaytUY0LLUg2jMS1eaoz5GNHIVYvgZwm3hGBId5itLgaQsMc+Y65HXar3+ZkmjPUid62nLKQ12q6RMZ5OpaoGHeiLMZoVuQCUcQzMrJymupvEcsNLa1W3jGHNpqFaSNKWlm7mWlMc2MULxnsOGRfmHp/ofbeLLaYoarCpB1ZIxqIM5j0iCKGtJJTcIfE5mPyebkr6jwAw9JhVXPHTjNcnh5VJheGVPUcfVzJNDD1lc1pglhJ+1RjVjEvaEZ0eMNbgpecQUHZgW3Tqh0jwUqvpVG2LXFgAKOGeTIsNGuU5rTGtV7uXC12DgdLzj1+ROQ/g6U9ZE52jd5Ig1eko0LeHlFh5+I1SNf54hv/8X/8n6jCa4JXXzl+/ZenoF1apc9n5ebdBschHsjsNTYF7NYLL2VzVU80UNJ50QAFb83Cq3GipWdHEq3NRA6KPC4vDtwvJziUGuY4a4a8SoUaZGHv3LVcgiFBVlzkHk5fTZqJhMYIM1Lp4njKAs45gj+VjJsWmAdKVDK0YdWtksMnOis6q8nZDMQnrBG5ZoQ0xftBePNFsyqFhA+GDcNo9U5Kd1hG2ZWQett2IVmJo8sZVSa2S4TehUJs9AAxdsnKdmqQNoRtz6n6qNQPyW1du8Z40yo718hKgM5J7LD1rBjlW6mj2SIQUR/bBuAw6rCIAQECf+fy2CdFwk2eNqVJRsejyIKwTKSJa1dpVHLIKKhUem9Qa3+BMjwEq/7JOrwNqbRYTdo2zD2k7SXqsEZaXGy0DUI3LZvidECsmfQqVfQaN4d0u1SdaWeid//k7alm/OTs0D1AEnUOupwu4QPmFCzzN5uJaBHo3K3slNQY1NaBKmi3L9mFkFW8rNJTX2sIh9Lk0bLhs3/lzHBMnRSLTJipdG1l6vc0yKPMyKISXYU6sJQsPZs7saalWLrffZJ3z4GRah5NNeOz4qVREC8qqJQeO+eJ+Ib5kl4vnp/1/zpZPWAH0m60KMMYAVZlUHmk1yk7B/7mLd5psnrx4l/6S385lNcDr7xy/OZv/LJuzn0L9KuO/Q7IdF2QezQ3Cs86epzh2Klr8xqnlqHCtUtQ3Se/mgwnKMnLgZJvomxuqQFKENeG7lo6lxES8xI05JASXYWITuDRRc4wlqGZwPYefBU7N1VIZidUY46pMDiG1Il/LUucYCom3JeK9Ax4V1gbtNF3cKBUEQSmBNB8Lm8PZCrNFkQkSkeSevDWN7zXK+UQYeiwV4I958M1HrbpDCk3RNYPI2wzBNIVEceRf/QgeJ4khA86BDoE87BaXPlkMdHoEoUhGSfbEU7gEKI3REjwSOJ95PqmOSDVmJ1FEOgUjg+rmBNTHSJAqmEU1Lycr1Lo4F0c8H0N2filst7kDIItkXcY3lCAOMo7r1iw7CswyXwpDaVFtwVcXQjiZkkYwDDdGC3QAZ5FiSFnwqazjXrQBXDhHBY9jwhBw8DqRusk6HFGdm6sp8tU5X2si4/tHurVFCiruNioJ0SEwAS1o/YxYgFdXh+bodQWTlih2eFBkdZJkYZmZf8ntAGkPDSgMTd3pSFDxSvAk9zS0NxclWElHQj2ZS1No0nrRgM0fcYXlFtUax1qycaFVGmirQP0uPKOAWOkPUBP+mQbJ3XRvaxQXaCrLrCUjI1edNzbYnPdqZo4nZAngoikEPM1rxyGbRW/N/iHP/t/HwO1c5qyUQMt1/LvA8wFRdSRuPnHQOi/4lNLE09F8UBcTO1rEI4C+m8FwXumJo4wT6Y6GswO1g0ITQW6tue4KpIiAJ3k4t66BWRo9y7vX768P1MhOZQoCYAUWi1LvG/yW6p2RkS8h7kPtl66fJl2tekDSYho35kc0Rr5kKQ/DY7kzNEVIuhA40Wl5WjzeRIRt4YLPZPHz5876gc23JhtHDsthGE+4ufc84720LFshYXvu9+LphdMpM8GrivyU1ShccZfxP6nW950sXV54V5wBlJr9N1afAnqpO5NTzLcDN4ARIQx6MUKpB6Xlgbxa9Fa5g/jCZ/RG7c3//oHjBtrLi1tgtAUU3dr0xJYEmVrTsQmJQucSiSbxEgjO5Juf6orejHwRV28AUltwqfoZjEa3ZJa8h4100oZzcI20ZOJMK3HpYOakxVvqSQPjdMnA3TFRBY7+VNqoBvUmuPY0h2GepHY5yTauGxLU9845/dLIEE+YGt97vMcOM/JsfYha3aXwP3KegAHjgpLhmToJY+S32bL1MZ6sQYqovTMC2Jui9MwozBVQPSREFCfPpBoHa9e5k8qUx4czGVY+EQ+12HtTY+Onx4fPYUO5NlkgUYVKMymGC/8pwk1AKPAlHeN50BT+vzEj/90xdcDarmK3xuwcowpqw7oTd5oqmPreplz5alaAqUEbVrMNVTtIzo05UhbF0HQJoq3nRiqkxZ0EoktNZd0Gsy6thDmSQkxWZGs8qcNMqPIJ/pYPGD8htnJ4jEJSgP4cExcLyPN25p6EDSqZJvzDC/I4H7GbNqPPXhDdj7jaeFEBwgizXgtddlgaNAYgoZg3FIXyFIna3X8Dqep5Dywmz1mpKQMfSea0RRMIwTnslm2OS0mM6/BS51sWrMJVrvvS7E4bEBZFzWG57Jjk55D/WkaR3yXcy4h8KRXEYKsdmqPoNRQ04m9l2kzWYxim6eGlZVaqjuX5lcOSXbGjaCXEO2d84LiMQghdlQFJgj0EDhnAWdSbYP9RHpYzmlXT4Y1IZ3404FNtbTFVgAr/ejhXfQcoW9tKhaTugBkquZVsdcNCeKCTd5FxqSBY1xTL4zcINi008pBFDclYpJRWkK7Nxr4rpL0LSohORW8QWT4AFDavfvPyekpsAwcu9RSgjUDpor2YxS80jAvx9Q5dRtu5XEPRkrjaKUzBQUK40pOEoywQY15LFNUnQ1DMA0rACDY4E+3+eOGgAxBSoFhbnXjA8jUPks6SH36iAV092wYRbv2M4foW8Z/WymY25T20I0G6EnZKcYV1MxfJp2raw4DNtUz5Mt81H7+/Md/wFaOf/j/WKUN4GAeGwgnYWe3cgKIOdbqCiLUwFuZBLKtkOesHOIEN4luZbon5xQCIbWNnQ1qPulnqrX7LKycXYLahSuWGJ6crP1+eiodYjphQJmVg4mQVgb05WpkK3IIt1I2bcXwyhIe6Y3s9KBmb4uNmJpAn1qEukH20JVho/wqpJJPLpb2tOiALpocC9Rh28qhVhHqRpNxVrgAVPAjjyt0DkAVGT2H8WgxL990KOg6P405S4GSLmVUec1wJMrNWAjFRyvzW/BgI5lDggtzUSvPQPYA4w0nv1DzJwXQONeiAxQU4QykCfSgUAAohOAp2uHmiZZcla2C1P2NARv2DmyhIe79q5Jaz3Fi1SXj3h7a4lgvp2qMaiFSrSXY+FlErdFsUEf5pI4BgzNAhSb686cAzXKfa+ML5shLb/greLlHwD2gRe1OIid7/4866NIoZKQtcQNIg4QC81p33hXqv4HY34PdDs/E63J9WnYm9G6yThlyVRQWYkpZUKtSwUrZhR7yXE1rNQ2GopLW+n1GxFPqct3/iZRXEqqxso4iJ+zahRbDWQ5HFf8s8WZ3f7VPwi/ISVoBxNLlinJJNVboNxoZcDF1ugcfVk0LMwoEXIcSXoTPgoQZgBQpoabjAKVo8ULZ0AbR6sS3YoM9rTUWDqj1kz/xM5K8JlgZ8L3D2HIOeQHQKDtD2MB2WqKajgknAJlJ4skQ6G6jZCV20hIWvZy8oTVuw2HKVm2pnS0Aaeb0BOTcFn5zCc7NZ7MdXpcgM8Uszf0rv8QZwjVxp2YKiLDUB1K9EMZNEE8LHCForX7GO1SQ1GKpsZJHbr50hArtuqy9JFiQs8p7R2jUG0DJofkO/0gAbcr0B5B19OOj+aI7wJShy7qaGU8GFHTu0s0RooUFRM/DGLGocXzsz0v0aKZqBGNmFH2EsWxsGOjsbAMoVK23eNk47TXrMyRzGqQgJht17ZyG1AiKVlawfWn2R6/JLcty22hfCqTaqdc4fdNhqkZskdux4CUNgqkNl8EAbK1gCBaftCistssUWJqPIdibxtNl8o+Kw0ySeniB01GWSuAL6GxTNZFHuU2oIijIFE8R/mBlziAlTILobFyx422hjAzNiZWJnuMp05KxADjCTKMAglNoZLsRH8HwlNeM1fJZYS4uKzpKRW7H6MZrfDVLoC8FGCa17ICLqKTSzDeSatuw0xXuZmlXzjYZRlF1yzihNnOLSYZ3qssWYISJ4w5AryDZ9dh/ZuzVOZPSDAMgl08LqoBrxOSkWkIS2Z4NQ+XS8sZMEZo8QDLX+9rg1T8h/81f4Tw27WBnMeUtPr4D00grf3pg+cXG5ZkFC98sCaY2nLaab7U0hQ3AcQtvcWnz+OICKegv95CxJSNRpn+oZbRxsuwn9tKSFUxwSZEbwewDvAG6pxD1ZOSmTMWlNv02uSeSD538TV6At9GJHMdJ1gG7woKDTGzbjAJX4pkvmhRCEyhzFrmW3jjMRnt2El2oZOX1QrB5DZ21SmEptoFNSRBswEvwUOfsKu8HzUEYzGDi3TEMRlIVvnEW+6UyZ7QaVg78IU7rrTC4IlPdQWyATBXTeyCw0kZ1VEM9NZPXqBW6xm4s13ugQa3dYFnNsSNBWmDzpNaAsSoD8Y42ZZz4FkRK44A49Mlz7Qz0v6DkEQXWYL4kYvQxjTPFJlFLrYXtSxjyaZIy6PkC8WusZXzVRRVzGT6TN2R0L62VsgACXhU46EqEEF5pEUCqw4XVv2kqGhwmi8SOHw38jVWeB7kNh4EMFK5SwXRrgS6DbK1OTr9uVYZ5/RsJhQlojlGPmmGk+hUGOUQA8pW029mWVKFdfLXsvzDYthZLFWEnx3xDFXR8CycYxJPF1S3aNCI05ziSNRoYpKS4ZqnDRlvL0nlJ9vWXX+tTuTrilWG8POUKGWwD3tN37TDswmbHpFdwZrQ+30h6X/EoLtOqp+IP5KSBrW7wrY/fpy2K4ePUj9NBH5x2ZK0ekYEfb+c1k21Abduanjky6Y26GEW0it0TU6o54hSjvgMqF40gA1KRTN5cUXqGyzm9lhU2bzBSFL4BNUiWYZsnxYguRdz4+68PAmSpG9CEshMxVLFXNuBbmDXlVGEpCqApxWFA2XXG7VbXTwuhAbom/Y0tlTQumqMt746BgSEcDvbNe1qNr9o7LsXqlIpyUQrWhlQmQ7gDKsPTJOJEt8Z5E3OBlrY4bBUoxgdx89h6l3J09h1p73OO0GAVdmjA6IKe8ZNrBTGq1zUaFkIRmmtsp2ejW00OIFpFjbk9IgDUdy6sfTp2LbRVfWl3NT5fnve8WgtVBRVSpeiBMDfIcn0ag4Ux+XQu12OnfrZq1eAEYiHPdZ2Y+ujtDDyR6YM56aQqHpTNuObaf+8TWlo3sq1Ir1FmpHTt6OsFwMcux/ZmYD5byypo1DhSgDz3ozs4ZouI48gUeGPHAdqFfMlPNUgSBuAxr1Ofvi1PM63gQO748av0ruAIhu9AzJamy/SEObpaOCnYFcK4PNV3xr02eOVrjv/lt36tS78tl3gVLMw1Bk3AGAem9tM9kZscwuDCXZrJYEW6iWaDVnsmhyZZiJIkDKt/F3YBEBqToCoSZRjyzTXliTB87BMD0skomQCqZg66oBq12TUsucbLsDnKZ58gO8/LGp0xNdGikcquccVF1s/5HCAyQZHAqi2QVfgvlVOtVwml7yUExg6HYpleU+IjGqhAGxjmdGAZqvy0KJtAxpzqz1DBgcjo9WJuJKpScWs8K2QBDrO1j5S3FnFgOyS0xAH+hHjKSlP5ZmfEgzPuglf8FUpXOPPdw83NrSiyOB//KO1YX6Dc5cAtBIp9SfqA1yt1xbWeRBTHyR+1mo/z6hDEVKB0L0kd/uFvbGuuBYsAqmORvTl1XRWF1jtdoI+ls56pCzXNMPR11IzxVGrOSE9KsRSIGa6dJTUgaTJHYBkj/xFv87hu5G3+GfO27Adh+NMLt8mriUmmZflC3JThnTook4qcIA1HGEGgzYUxF0NcEnnDJ6Xpym1QL2ShSRaEmWppV+yYoQ4bZK29GmsJhaCGnYZr7KiXFAnKru3hDroVGTln8EYi1Vk2tEUPO5Vx0G7moMsQe1Ix0Lq7+2yCMfFdrpkB5WupsrSJG7CTLly8+Jf/0uu85lCnVfze4B//47+zRWO1YDzm8k4I8F554EgeJ4y9vno4clxBnYCRG+MffRq3dfbP0jhWivjTOGEWIVbD7WWgRc1evDg5PXv69Ojo6XH3P1XJmaiPE2ePlwWygoURQhbznLmKXj5eNV9ZyAQJYK62I1dME2dUhdFqySL5ljRAY8MlpyyA2qzFGLO8JFOuB3RrloS65dWcDiGyuE1LhlYHt8K0LGQAXihLS2vYOcxUFS4gzyGa+tDxvmpNuz3UMe0wcHS0DGC7XhCVl23qvU0BlgO7/IxaoH0aKUO7xMctlQwsLRyqpOxO6/sgqy+ZS1846Fl5b37203snEShjPlgynvLiaGM5CtTloM2YFCzWK6VndnP6MH2WyZKrL95Y2ox2C2jb4msf5OZs0uPxxnZJcc4WDeWseg4GgLMpkefpTatmdsBOj+SOGZlm3USvNpqKMe2Spfiu7eUSyNrmTNoo88m6le12phQvOygJO2qh0gx/FKChqC0bZVIW9UzqopVkqDkrUb/NmtEQdLD6Z+7BQmwVg6dpDEfabbNzA0toOdzoHR9MFeqscYi5u/XbFebwEq21KipeTUMOxFl16VUb8GwVmWZWyuNTP+qj7OXRDJbNXTI1vS0HvH8Xc63IzNbzpE0CW9mUMdP0kwaIEfzMT/7NVXodYJBfCVQdX3heVSBXWNVvzbY0YjFuLWAGycHZIBmP4weSoAs6Tm1USAheNJhv0ElKuDjgDtAwguYAJ7xJPzUxrImmSVz7KEKuTNrXW5iqw0LRL3qsLqjY2J76SR0AYdxpc/sw371NtIDoUVQY1ZYmiz8c0R+So6Pjp0dPWcZOjo+hYJ1FnagWEVk0WaEC1LqFQr9KNZ6bP7oF1zAIIlBQu/rJUOlzk17f8ReGlTjjJGkKfUwXrxhM25yUPI/ubPbtlInQFhgvR5rub+gU49ljbMRhy6+N+ZrQnYFUKK4rQ9xezq/si9BiAKuzdacoDruBPQqtVcdfMHWOShtwFECHEZATvFI1wTXUPZZw9m1h7FACONUJkosimiRmgQJHgqBgDie/atInWK2U95IuaxJwliwQ5wEUdrymBubGQQYBPDt0wmrsbGMAvbTDLMqYKYWG2LnAELI1SeuB7fJ3cd4xnDb6cMKk3zhBX/Aal4yO3l0ygrwcXkjUkoSZ8zEci4bl9KWljZzQpI1bD25wmTsPROH6gLIkIDWVSO/wFFADhMkZFERSvQsUm0WaYbUpK9Oo5hxTK2rtQSotayVI0LiBRmRzggxkFozTZ11AxGcJmc1oloSsx8d2u+IA2wFQ2qDqr3CFXKS2Q4U+il5e4rUUtvT64JVXDgHtV/ZrwGT91KdppYMtmGw7rpvOeXls83tx1zXzTlMIcgaghIHd4/mhlL1/cRIiWTTiw+i5K7kh6aCTRnILgJVxJVASyZM8nECa6zWh24yQbWwkRtW0ylehfUmoBph5k77I9wBU3Pb+2c78gw1bWRRLxAG4yKA8oYCEmtGxrVcIvpi6SXpX2IU1EZTMlZc2m9MlZVI91I2dCbogi8tW+YxNC2I0uuwMoVkeuchZIO/UE9oQAkOXIoG8baySHQvkxmkUxEyCQKjQEtTxJL7kSMCouCmjQAEFuiHpPBGHfGXsFlaCel65SOZhGzEfQR7hs9YaNWERYkAaZvAWAuVnM2zon8YkCFJF1puSQKQgk8JIj/RlB/iq2zZcomjjZcmK7VOdIp2JS6cKxn1FABgq0z86KUFYYas2rATeraLPKnvAqrlZkqrjkAlC0fCxPnL4bLJYOzJTtmo3OcXGkRm/DSKCfUbIhEmLcbkvFFVcHElT/Lu/77+hPJiHkRqJWhikv6CoJSwVbfEwtBM5QbeLFgIw5DTQ3gbVizl8T6PYG1CSOj5DNWiRywscziOdMj749NNPHz58eHR0NCQyKc8IO8pn60qwBUnhTGOdjcDywJaXAFx4Npeo4WotDyf2vr9W0H2vBhq+oHouCuqcLc3y+7TTsPCHAgB5kywbPCOt5Rk++mbbkU5uAoNP97AVZQNpJS/2RZ8ycXET68bK8UlAnTvMlUg0xAJ6zqq/FPZk+yATOlgpzESg1333wkjiDkQ20kV7ZaDrQ2ybIt3U2Ci21PIZoS+xmkL2NA2AntLsu1Wh6bFhKarI2IpEhWq17lk8RsiwyIuwgVWjDNR1K0yUtf0SSHrL0a0Wh6JgRY4Tg+VwGcYRpLo2z6gHlZdNk6IGU8K3UWDW3TRMqPiKG4mVdzCNQ81rWuCBF3GMsatRC2eSiK1HpLlIiNl4oy1tKxQkNQAhDBZnrVmwuWBnqH3x/05cuilUzsrvjPKGxGvE2DbMV19EMdAfS2v765isWTynyTamIWcia3LrSZBhjhDyclbh0XZM1egQxKE6tVa48HvidR57bfGgVJ4tJRGtKnMglM244z1uoNQrgvosVVvhvcrXOqDBz/Bz5ej/oUEjuSoMj2UfIH567kCeG8ir3rDUkP6MXeoiXpaTgyXhQh1NLFhGEC+q6rBaU2Lwuid/enp2fHz8+InA4gdRZq5JLSyTzUMl1YwjZThZH9+NgzJuByyrii6F3RZJq/+gkLcCMuD1gg5axe8N/vH/8PdwXS7VmRnuvIxJejmvLPM2+6aJ93wftBvaiYYNrCz1ceFGLuTKjdPiytuufo4JgAq5Exnp7YTZpqaHczmWuEVtGc5oP792brQaNn3YUVNbgpmNOBlktwjWpHeAxC+2mODzHOD6TQLU8GGBSRyZloGQycCxoVHDPu7rBaNJLXQBmcaV5LpO7rV1p0uGbXNY4QKKsubqKicoCzG0uvD4cZwzAYErZSHUkrZdo3+mAHaONrPro2MzUF/lDXUBTZNQdXQq+21w9mF0opv0UHnlr0lJap1zWLx40ULt5cXUF75jmwi6+iZ0rkjMHMtoYtZ5UxRs2rVppg+66UhKpxQL6F4KCCNEJhNCQyOHwQVol1wsLRrtgVbuzByIm2LqLGzBOClHhSJrqWLrTAYF8sBUj6SljS60mvpUic9Um3xGf2+hxKzALYGS0zaqVadv09zfGhF5ynQOh8HSRnUYKjG2nJI3cbRZzDHcMYurMpAhv+xbfVPpbdJ+/GEG9xCqlSVUQIhRTx+SluuM8W14ICmK92xqB2K7DyuSzDnMHsTYnf7wSn9fDSwXJ6gcfSNX9RYM87FA5VTP0sB0zJv8UUAMX5Yd2t6nOjo+Pjk9wUEseYcHB655g66/UwmHD69lvSAOIx8V150w7yKAsQP5l08MAVSnL6YC5HbDUY9f+Jmf+IH6nKNc0xyKGaKV49dpssGKPnF/PJPj2DxHqCJHsivMYAu3PABz6rBaJcTovQ2ibpBwkNPO/CWKbm5D0SIym6Z1kxSKgrJGEZca3ZRVUSLaBUpXHyZyRxO8N7zsAE8U3ol9OH70t/pYbqSdGxNlWIqpOUwYHn73rhu43QJGupaW7i9ZtfwBXXaJoUfzaQJHLd9gbK+2cAFhV705MkwAt2InUvzXWoBzsrYDjsMpL8ciBw8yF0+tTdPoJicZKnGmoTP3DytOG6S5WT2OZA2eAG20zPWz4EAFbwaGEUFFcOTZKBdb/+qiMgmGOkUlR1MLlrVkTW82aZ4G2QCT8Y/86U7zDj9UF1zQIKm8OIu7O/JrHsMfeUWc8YRzQ/GFSU6A0mTQ9ZfEmtVy4jZjv5Fg8vilSz8IpKo+CtNhY2+i5YYMCD3Uamd7/Tp0vASPSc4+XfAbZ92bXRsCfQtGCpcV+l+rC1lMW+LVsyTSHMeGZYSU/LLfwI+hTOC9/WQ6XjzGsWimwhMUbVfZBM+hSjlF2GLEguEdqqZdhIEjq2YL1TTLSoqhGignU3lrLirSzjXWPNA0l+X6YUMrGuNAt/F9jLG/t4+JsCJxmCFSqtj4GQWhZHESdTxNpODCqPHCq53NtWvXbt26xRn36wIwHHz4RCnjlzQYySoFK+cJ3nScvdrCG8V1QGAVRXAyLxFn2ca9JiNTGkvXGdSvEYrWK4GW8YY5WqSpW2xKmOwbGBdMnw7aMnZguAV6MMa9w7rgDRSwRVWXUgdqkiaVpmJ4UsyhnZM54ehUWLDQiDDxWzlt1jsaZvghNh3MgnDKhskEGMBrbILRwvPkrJqA9EnDzk0rKsUU6CyocryJmFKLXW8cqueli4KlCqIahhv/Uk6v2jQvAWT0AdOJj/6ZA2KmlgElURW+ALr5U7GYwbup04+FaICrOBHBlqHjatwsoXM3gJCRFhu1BpnG7F2Wj9w5JIiYSsz1smMU/6uxDOSExo0fIN0kbIZitPcDi8odmILspYMAS5GsUR5qkpCdL+biyt6AXazaCDERb+FCSf1c8cBSyx8ITAjqGSs0WvOBLPy5Me3OdOOrWdXVR771eaRJ62iAQTbBoyPsNeo8y6ADGHIdsFZnO0dO5TSEw+ighkzghm8MMdbUFiG4XQm4InFs68e+30oYW/KCZMvnkK13NRoAb9YLOI8+02VEFGGkZ2bclAREsKVGiUcxzzJ/CfTVGC+60Sm2FnFFnhOfOqyzN2NhUkzTw65RfRwotqfFbEb/zJPgbOZS8xb3AVcb+wc4CPxRlTN4UE8Wm8ej1HALYql49ZtDrhEbk8mnbXZC+a62O7SJxax17gdu5dh5d2A16lY9Onmz/LHadlCQtvqKOUDwbKwqNbCLWQN2uXi6rALfwViwuQNccXjT0+pBtZE34XMAzThgD0XZkDT62YNsT+LOrhAdjCAkizvcjK3pNyQjcymZUo09ukY7+wOmL2deeugGtl7tmhZTptT4/wKDOYgJWqA0zrWAljKioSotVDEmg10XtcgQEYAVyOHtSX2rpJXquIRMyYGh5drOa3ywwFbWEddpN+GA5NLwLsgU1ksWsEl6CegUM+ScVgyAhby6eHGolKO0tkFZVKttpHJEUFqGIN4OprUXDLViHqFL7TCG50oe+NC1jHcyFKszILKJsuFLQEnlxAE/N8m90/IS/ZEHsFhiXbl1YI2ygt+s9+cQagqAqkKjko3rjSM+w8Z6panZACmveRt+qDyTWwMEWLPf4M9L/KCrlphp6fRvLqg0yGDzZoeMWy+8UFKOaOGI8BLIIM9sPktc7WtKtcwr7NlhyJ0rIS/mlDuLrm6TmUoYXWCegu1u51l3cB3CkObhBnvqOHBscdhCrMk0gk0zynO94tJABcxpHV12Sq30ks2CXYXO4UWLLCZrx08j3LcVm4nRONdEXjhWXx80g7wK/A//r7/Tu66qMO/wMc2rUZ9ZqZptygAhqnw3TVT5E5EmR0ZonmgwlqJ634CY026FTBtJQcLitghtL8AXyBE/3wDWIAdvdjci8N4FNy0MUSc7srF149KFC5daa1LAXFp7ImG7JUmmkCshzd9sXtKpMQKUZuLygsFi0pvHNNVWEojs7mJsjsouWuOSKmJTy57xwMwv6K8fHI973n2DwaxvoI8dyZAg9Hng+Dmi4CvPxC1tEgE0etbjsAuWsxcCYPbUvjUIyzADlbgLz8dHdM0UQKupongQZ0oyckt8EqvJVfwt3JTlvBDyw7NnsjBGEoKnVHUIKaBqYlYWKRBrYXuiWxntauktoisWNUA9jIuvDZuIylQMUDXRpJuuTmNACcEZJ3CWY582sa+X4XhtcegknLcnFDtMXQUXH9kbvPK1m0XO5diiHVFcvMAIwG9GwFRHE+M+nRInTuyKsCnngTVYpqtuTjCgUQ1mLqcg6lw31M2f2kUGgCBMWS1lDj7nasoIPyRevssZfFiNr3aINFaUFgy1aVCMJjLStKahkZh6skJdg8ABEouiCuslv+kV3Tr7J8SikiuQ6qhWN8KSAqCEPtXrYtkk76XnArC1a+W2VIFksLKuK1BCDRUzhqjHeDgeS5OEy7ye5/+n/+r/vNpfByy7v3f4R//wv9dHupojWis5oqaXIUv7Y3lvgh7kvDkYiwP7ezcLtRhg2xzAI8h0nDmq/q47cXFY04rr6dGfpJoJ4vsAmhW7CTQ9LCagETK3PO4j6WV2m0uRS6wp6SO+MQ6S0PS8YKimxTwYBBpUvR5RbeQ06X6OQ7HqnEIvselGC2WKZnXBlGMAosabYQtF2lyBMS6He90yblEBAyKqFaSngGN8YzbxeXlvjFCDw9ImlgARRQ2bbPcMh9FjB46qNSich2Uji/OWrJqRzwphROKttotVmHRbhYDuOEywKBIpYzqsVw54GjYyNC6Lz8bAXhuDggRR1wNjm9ajWn6zmxn8Mi1nPWoKGjFwQM+yOgznXVLl01NyzrqrWJiIPyJSsWLzTetlotnQzHOoZ3a/8Qb71oPDA9npABNuUS2I/WjtATizhDLBUTGbKyGFtZQuUXMALBCI+JYD22NanzSdpi22alXub62GUCg9Bm08iSwMowG+pawGlEoRRB/25pZprLqDGgLNsF+2Osy5Ql7b4vSSSoCKVrWLQIbvDxsTR4j8uKvEgGokL2O3tEkeiNSX1fYHQzJlA+efmtTAQqUmwLzRpFPiQE/UOQG9zXz9O8y2s2Fw0jHeqIcv/X9VLmHe+fUpHvnS4d1m2rbneuSkJDtc74T/9r/5v9T1euCl4H1vkBvHGEwomTIWh5zfwXNglS5Yio+nRaODnTstrySIi/V1IKOhbQoQ4QQMptK32SoJcpBzycCLonH1GSmfyvX3YPtsem7aklt0gundFaaJks/kbzDUNmuOJ6VTn09LmvU29RSHJ+zzE7N5egvq6EHexg8nrYih2kGbtoy57AsNaEZVsFyzQesyJHwwYawMRSRllOpySn1UTpyeBhBHmYH1DHM57XcnAUyeoEjJARsl+wZU4j3FG70ZPqCCIoimkvHbYhMZoBcCP+VE6U0HGiQeddfzC7Rjf7xHn5hravtlsReYbzSAb3sbcJHzCMiQyVyC9Np0psEuiRZYDhEcM3YDiSTW9REKYBrRSOp9if15Vq8LUpHHTpRUwnQKjQNHHDOFNtMfdfv7YbfDRCUxp5EAiKoZL+lExWoeWOqNQ9c/1wqaedN4xum5wkuUMIrN+AVFVhM9tTRvwplLBX21Y+A5XbQ0hRZUB2LfStzHh8CQ06W+O2hFnCLNei8VqCRngyF0PDXEqG0S1+jUHw6Weuxbbiae83yCD274r8Zoht3oA8JKzVTaSaTqwzV4wVtafQsEGB8FVDxATbFSs8O1Kqvt9d4370lH3gp2+02DoVjFT6oLcN7ZBVB1pMx4cKJZkAqvDb6flcPpbUKzMmTczQQ3c9xMlMsNIO3KO2ierLA4NDbEmhfdzBHO7/YPfcfGyEckSeZisKIoFr3o0TiYm1E7mHB32D9cgChMLMoEzx8O7IfLTnqYl3K/I16D0U2XWUgilUODjJgaWrNgrFfVUqKAM5zNvyEZKlCb7ySxbTJfwrSighljnnm5bPelDZlcvZbxRv5X6NmztF3qiqZWjYweD9cb27KhU7ZMVTrDrFYbZe3gz3E1iiOTFB+GIu3GrUibdjXJIebRAaLbaaIgTr1slsIQqRm2iLKm4EVhy4WZU2ztI5UYBqljQeScgY3DC20Uj5LnSohHu4aZGIMV3cwOJUwilT3ih3Mj3gEvT/koUYSMVsMMMrIZRteo4iwS7/n8gIYMlVvO9bnweA47KrKPP6fJjyzgNYE1nxSxfJJbbA8lfWXkrNVVQdaqi2demSxSsKHPOAKmVQZOjyo/NBuVxr5EHwNeOyG7Tnlsvo3Fd8gFlJarRuigczgsQz6Hl2gnBBby3iDKYt2A8tgQaJ6RtRYbGa+wNGUlewkftqWn/rboSAT60EdnUBtDrPSAspgrKJQMFRhunyM05pNSs2yk3QiCyMlj2+cp7yUYM6ZMLzMM26x2hqa7Zr4+UK1V/N7g7/6d/9s4wUrGY13uWcuGeU0CLQgrCWW6mxfHXi6h3T9htZaXG5lALwf1WrYBy0k85z7eVaEZSMAgR+TsA8R2zgWaf+ayxo/FWAlEdtcg4jbqOCXOzIi7qSsNwfdBk709B5B/C2THH8wpBUq0SQUpdb3inQrTpzEo4/JAvf1kw+SCUB5oGPMxDFnGx6TPOlUbnZoEVVixo6REgcJtnC1rHRffwEAK9RssytmZ/jl0ccuxk/DridpIVE2v+xYhB+xhUqC3J08AqzL3bwZq1KsXgGEo/tscbQJltn66JWHAItu8RA0yqW2xKUALXdcEsVwxzE1HIN3dlDA+AWugNkkY+nFbiOgvB3xAwZaeQRLNfFgap5Qv+VIZjnKQkyXrSUDfTQsKqlwOcNC5Fl0/oXmjy2C/PCQKLnYYbM6cbHRwQde6UtgLnZW2TyqVcUsd6Zy2FD1VVBEht9loVfWGwq6otTALrHVhmp2cNBCIgWmiTjCxzjEeEENsTZASVIdTVmMdeZ9LYxqiVEscnPRG7rFhBFGbUrgLQra1xu7B7swco2YZ0IJMw3FjvgCCCe214WghjlnKS800w3QqXujvDYkE2cNgJFKg2UlixE4TVEg944As9Y7MPzlm+IQDyIAZS7HHsX3G5jYAQhVXN/pB09sicl3C4jJZnE7AxYv/3X/7363y64BX/q3cX/nVX9JrRiEYE5eVs2bo663XE+U5eI0jKOdK0aybjBCa1zK3amtnQbz4irr5j1Ni25kq3ngTBIiN2XlmSlK+MHIMIq0zGEiqxlgZuZ7pho2pQd3CUk6QHQRxrHt7Mw9GybYewejHy1Ra+oiTXFnACH1EsFme8zbV/OTAa2/hPkZp9q8fGbW6iR1paZ0yecoZQn2bZiJ8GVJh1MzXlac9asHw2KAFpnQoicoazVgUAyIEVWqqu0P0VaY0KGPsODZYHaEpKagv4s0347n6UjPyTeCmBu/WVFX0nFeb1qjPToAi5EQ9el/DEqdbkIdJwjs45spLwjhpkfotftRmotw2WNuuZZC6p6XezkXDNnbxBUInwhPkUZJCLf4KtXuvueNhvF2Hng1DYMzq3dqoJO8kVxXV7lG4I2TDQM31d+W7XDukMq2aUdXIJv2ZCNeYKcyRM5uw3RX5jo3ut2raNNEJgx/Iub1TJVfHpUMu2ubc1at8AA7DLeQqQmWAjDV8+pk26BpF9KJKqS0jZfEunXLkR4PzSRcBxHCeLlvHpfVfx8fznEV83ocTGLcuJ/LxDJ6MpjCcAcPZ4XiirrooaK6olQNNtcTVz5Q7qb3oOlNFzSwuYv7qX/lrMn1NsKLyCqAlZLIXEGNSM5y3a3A3HaBM7LRby/XhFhrFQTWNXfW5WiwE3avvSz7Dudh0VF6cAZoI2qm/AXBydHR8dHziFzpPTr3JdDIfOnh/qAHoZJvSactfSwjHSCUSpkfPraMjkmAuGHKjNPe91Efbi20I8vImPiN6xrV5pNCzZ1zFkAVYe/mNN/a5XjEztMcFro9h8Rrc3nCgOWRm4k9DFXYJwwCskGUdFy7A+Pj07OnRyZOnx0+PjimfnnLx5O8IUcFuPwp1eCBaI3SntsjSt1Gb0wgRmo/GounLLA97Zw5LL1rylhdzRQx9nDzqiffQCsMO2MVP6qK8pnkaUol3hxiQVh4ylCdduGbFCOqWWpPIPZw6mE2LX2vJSHBiVrfR3I1M4uTp5KfKSJy5qImj3H3uo/GxUKUM0n5RVFoNKKbbJszESV4EEckjFZ2sUk8hmbWFNrac6Zp7HiAUbD+ZADf0NbLochSgJCQgkWRnZ1gxGpGOks+sl09ciBpfOmVkp5m66ZvR18ZaO9QZkAN0GmdL5CGDpPC0LmI0JvSckoJq51vGfoWLKOmKQvL3rJ8zXf5YPLGyXRrgf5OU9cqaOcLaqRJQHSW+oxVQoZlSp+oJDyw+edQJYNJNq/DazNE5G7RxqGY5leFosS9euOxvEc6CMdqD0W36DpluY8eU8te5ZCwQM3DnyDBDaESdeVK32ccvqqk3Z/iTNOPNGCROu0QfCMcFoy8S6tXV8ZpgbH11KJK6Pm+cQ2mxgpxbp3kcIWbo004jnmsuGF+KM7G3PRjX6feJf2Qe8KCJ1PNzCGfSo6OjPo6gYT6d6LOJPt9yYidLnz1zMfFD1zWlJFPJxGJvb2//4ODyft+P5a9vt+73Wzp+ur7dqDSkaRetusEJO7cJHsYDTt90RzKo5uYsCp5Ju/DGe/XGSkNBcaqAYX3aS5nFMEuPnj49cuVwsXTVpIypjMH8M+nKyED4HKk4Yhas+CS+zF4wKe6rA0U8QpQsy8fkRaKWjjRhEDyLu8ESm228/fv6dqAvEsagpprjPOWbDdKBxnFqAne9NdoOSTuAyRz5TW0OgLpydsegZcXScRJvLRSGWHslUgXFKLuhHrkME77LCueV3CMhvXColkNTQLsktp2AqydylLpACRs/UDfFFtCBOJJybUvES52Qgw3Tdt9Fq/8cxUJlKePNaWTOQlIH4PRe3a7lnQEZTNd22Kju6iYUx/Sj0xmU8bKtHd/5EIQqfgdrYVVWry6R4QJb7OkQaaFrNB4tDCbUwhZBfX1fgqQTt0BwpsmNZN/tQnV7tzABBFJuyksNrFvbQqFFVe4u++pids1eYGdJimgEVLa0hrnm1i2rLJxjx5xXRtqMS9FN7NcHr7xyYAq6a4SgrdkXzGLeRg43L3eZFvlnhlCOtcG2zRM6B03g2UClNqAI2xx2clusDLXbEC87yDx32+2926Tb0uIBMK+2gNTputI/zpPb8FlSWLuMBLnCanEoXLnCIRy6fkwOmSI+QhdJ0NvSLaBFb5yP5HKO/jUEFLpKQCbRIENBS2FU9tqfo3jDc/5ODiZlzrFXVZqihbxRZRgqR/a5RsssyWJgJCylbJXxS6C0l+G7awsNmJb0dBqcqXD1ncsBRKstOzqmOoCzzsWE01+HLcxjcfLPY171NvPKbM7LYAcjZ7PRN5ronsAM0oLhn7sqAD4Bueb0Qd7QKdBShIcTkD72iEWVjhXidAcRXiRiT1j4caa0tirAqQfXWR9mzV/OIBaXbBqSrxjeNCnrekGkNjGgP6uTvTVCvuMzHO3dgVVhZw/KrZJ0yU0BKac4ZXpjVHk61H1Vepd0I6/R+hzK9c85UlFL3wVDvEGUvY1eQC02FuR5z/LFf1RbEnCDpozGNEJYWsy6QRyIAI20nbcWY/BhSZNTM39enM7Vid1u50QabR3mc6TGBpuSHlRHDWdFj6oLGb3k5c12ssJxtJk5gF4pF3te0xvCWo+n+rrgXKHvEf7+3/t/ct5NSmRElsFl7K6v2jDOCbo5n/MKy4tBn1WjHFbUlCKMRqA8SU2sxn2+DW8fVGeFEPrP9d7tZWqHaVJ4kQdxWicVQw/WAETTZmgbdoI/U5j85NFKYIqb/jFXEqp0dWzAJMMZp7lAHi0vw49eJcZ0hpfKpE+tMbEyesyECENPvEDATvOUir/n7Ef63o/qI1zp4wMDXXvxYpfVSt/b884systzdE6yUoIRXRx6OL1hAwKmnOMPKrnukE7r81f0aTiDDcQ8Jdi7+oVVTZEpL1AQCuw4GRnvXbLzGAkx0SmVPQ8yXl8uapxtHwWjQ1iAOHasaqbIY0Z7TY7YAmdY6RIFBVLIigz7s75jRHF5Y2YctYOPWTaKxqaEaWpUyzYM7TEhGwLYIEylN3cBw3CstO6pguLkEDsVlE9gC9D0R1qDoSpACJN8srPB4rxqWSzogqRemBgBaTb+ME3gilM9couhJgDJWVRCMjktBufKWo6XCLGQt2vptmYUw8bgZgg5DJ4iBLWts1ct4CMg9Wqge5hLrbemsdRat5rhPCBxN/jIOKrkAjN3yht9h48qsUdeXuIM92QtcTpshu3SUIWA7ywpc9A5UNd23lLUDHTqIISKI1u8u8qVK8MpV3BNlmjvfqMeXdBe6vvKPalz6Sf/+t+Q92uCCckrwD/4B//9SsxAE/WSWQEji7xgmscHR4cpSM9vDTrStI+ROowenIq5Lq4v0nG5Rbpk2+An4j7d7K1SmpTVt0jaP3olzHbP6WVovTXYlGrC+Mu4820Ply5yhLKzdKmjYhzaqDyVttShJulc4Ps0xbthqEIXU7c/Z+Ig0JqIhELuVdpwWGaO1cCw7kVDjb09f9Y1lBLYubpwbM/hOenEJ0299Zlo7XPx0MoQgijEw3DOVORtnvpdYkFuIm3oG8lqTZ06bbVJK+YdRouHr0Z+w2wguWLF1UBEZZnazlbBVGgPNShDXKWi1GocdyNCa5g4m7GUGJo2kKtUKcUmHTr2mEMhmDotHAJiirJsqy17RhUYWWq0m5iLbURQaay1OuAhyYa0FUUXKJlKvmKP21XJUhOn6MnJFHQcI2xcIOm8b9YO7dbCq/zU4yo7jGYBG1YACEQqIaP/ai+vhj8qoU78hNqEpPj5HOWlL7CIQrML9uN2yRmZyzSsfSkCdCp7sRJlgmhfHbv29d6YKnAmL1GBgr6E8B5UGrlWIyszHQvu6r1DTMbOL/G4VRmGZ4yxGcJ9ioD2I8t47VQe39MB7yWSWf7iC1ftaT0XmLahfAfU08oB8/M70kVfrftIn0EMDu1sjNFOzh4S41UGOQOcgznrv/jPf2Ixfh3gaH8lKNeaF5eT8AQ+9ZjCOmdmKOPKaRxAqP/HHfdNlgCmg2FtdBY2YCRKYDIqMlSSAI/rU9bnbjHtHx4ccuzv+4AjLYCpsV03cCJV+irgfFaNDJJPWaMQgKAaaEoB88x7sZTpGyYuMbwqZdc0bdDeAXIHJLYQ7UEZNQLYn9usQGvaPQ0mCC85sGawcAz0QWIK9QmIS6JfFZa4G3XevzL7dYtYQ0sLbTX75hK3Qay6zVxlVNJ2IVcA5zpNobNAaTDdBPHmS21W1HZYshlcq1tt61u+H790E0ZYHOA5nvN7DzuigSjdMrZW7o/r5bHjt5gKo5xUm16jIc3GynBZ3NWQoga6xMiASqJtxTnpGNqetWWurdba60rFzBsdVGvVaVFXW1g/kgsyfAgFdCgAivps1sY6bjEYNWVUJvKibvdAcgbKowVLoThM+sbOY8gzI0jkvEPXsUCxvNWwk6N2YG4CBkW+NdQznJfrxp7EiSFPc0hVEmhB/cqrONgy5aCyjUr4DrYWlsSXWItJNBsHZy8uPGOM7u1fOjhwo6Wl3eYFk6HLBkTf4NQxdAHFYWZrERRvtIashSaHSJQlTiCRp5ytQt3Aalj8OMTh8FP5aVT2he5oojlnSNCL2Ws+cSXdN7zXCa+8chguDVu1ARq0pITRZYENM1g6dsbOW/15bLZEUxqSoBDpTPFgDEY56JTXxAdQ3ZE0f0zoXZj7YNvFwvWCGWYQDHkjc9OTwiTKgvLBUwiU0GJom8WI2VKEfmSRf35NPUFgjJXb7la+FJeYwFxH6xlAAm1zvbt0oGdptkDL+6NZD+UDYbqZ91kivJflh+Q9EZBb6NrJoOCR6/Rd7pvFYyobN+Vv0hXVW53KD5ZjFnPP1RvC5rrlzqP1gkjFHGI7prLYLbohHaZKwpmeF/5iEVcoDbrhpjklFxngbj4QdfqC7yiHK78UiMyT9VqmsVqLog0GvYYNGdEh2791bT2jw0p7uW0o5hRQ92QazInCSAwBk6OSgE5HSNVRdSwvJZtEpKBDGFbLwgEZpoPgoFqirfUnUuikhMcG0i6x5zCjk7PUwbhmNIQtmtHTvmzRh7khuzCPNMpI3xSTQSTLS7bHdYKGUUM1cVeBjmBjLtU0bBXOSiwzaXaj0YeW9LCQ+HFh37cHD3fqGIWmnJTpOEakyYLJWtts5mR1mgAK5N2sg6tJGEoGle9jZ5a+jDMgoVYve6ljEYH21kJTnErikvnC4+uDV185FizPLN/pr2nWKEMd0ECOrWGSUwVqQ7yDlyr2b7BwSW79uLJ65jy2EM6TA7N1JhIuAxJ632YWj56P8tZ/G4NhTmHUVUP5W1bcpKJ9Cp6azUE9E1EBnWk0om5f2hqrpvZrRcSKGOwtEcbU8mHcA4w0LV9alVKIbWZwjkh8CogrjvT5uNnRecdLj2M/LUdWJs2maNhLohK7eWE07Rg+q92O6ulYeZYQZaZde2R7XoKXKpLuIN3opZgWWVfPOQzOAoWKl4nUC6y7wsETXYZC2BwinLmh7JG5l9iHtDhXZJU9VxS8UB3idldDbrJfOhQLdixGAVvTMWxaVleTmiyBMHsfPZU+cinUAy4BnSyRirfVP+wA0UYvuafPYpxmw0F6eodo6IGuI421HCIQMYGxUbEBKwFlCYEIc11yPZ2jZWJiLcVrRNToPstFZfivgdDQAVa7WkEh9uJAbfyTSAu8h7z4jC2BlDPuGhHYs7g7lY06q7qpjiWNbm9QtYkEjSXj6Pjp8ckxmQNPx1dauuBtEC+XhZ16gjm0vG3vqN3ioSrbejr+RtFlYKqACDICy1YdPWaGE5n8RpLv1LUQaCIA5CmCmwM4RPLa4PtZObJS2/AGBVuAZbywlXceEUn/CkXamfLfA/RIPEAdmjnrzxW8BAuEkVXDybJHWMh4UIeOM6m17lB1lTeTu0u2oRDEnJCmHtVprD6CVwGRjidD7SxGlR7xh6S7qG5hWMj6aAJNx0rwRtWRIkS2XFBeTWpOz85tIJAo5rrZbrqjN8KkC+A5rqBMK3JQcLeIUh1mHgNpAoFpn8DVKsrYNOc5QknrUXx7z6LIK/BaZEGNG9QdVEicsDWluQZVj2KaQ3AaxZC5C7cE2N97NeX2rPUuKKsjeVlmJumhcx+MCN+BPGerbeBFoJdVy2OU2dzh9OMZ5LjXei5wxNu7MTRZ0WtTrbahsK1DVFRID3/tv2l7Zvzhks4p5lszIOXFa5PgDbKdllM8hxgAiljuPp+G67an9iGYdmC1cF6Ml/IDQ6izHAKTnNuoDjH9RRsYql1DmIvhyKvZBqvqEEI8qJEMXXaMzlDPELC3Q37jpSlsFolP2Q2e93m8KcowPT4+Yp9F5og3MJTyPLffw8IUyQS6Vqd1Wrca9DpgYOfrYNNQyJA+8PbDb4g3VRM/GG7vnGqesxI6g7nz3d+7tMcOEq6i5Av2S6nw2uCVVw4GlFPislLPaXZhstdkmgXSKXocN4ZuvQu2WAnjWVt6DWtpHEfbVXw+RgiUXEIAMAPtrLkSgCYVJqYig+PkG8yVx0AF1RM7gA9lmhBPtY3FOmDvh+0v3dVZhiqkRcVFY1Ywv9YEEv2qHAZq7GDM1imWHGwgIAO2O851cuGseujf7zWaOaX9+EDgffQeEQ3c7s/uXEduwloVdMkUJMmZ0KcCdHbRNjoEcBisteVxIYPCFdTOsWkMEWnAtu+AMX96RhbCIrp0rjKNrvD+1xBMrhcyKdEgZZbP9U0qxXkQ1iaOQiJWh33V8aAO9PLTbAGQZreHgkeljdsIaQKoI102K3zEQZjFYzRTH0XbPlrRkjMFEIqCn8lCsqzdZNFbXpktGdCgMvGkAIYECteypYTLBlbQSGChHfBiawKtvtoWLkSZNopZ7WAwbrQjKROyQZjbraJlBKCfOyYKaO4BbPo4wBxOuHcIVf6FA8na7ADOSZSlBGeQunKAJOqQvVCKPPgDqw5qJBltgkM9xwYvlp28pBudvRiBN+yg80n9o6Oz0xO0cypIedE3SyuUWDOlDMQxzmqojlEkqY3ewIqwoRxGnheUHgBKFd6cp9GQ2KVDXto6PH+BRw/2/QTXf8/eD2CPh2Ugzg/aNQeuws6JSQ4Mcoim0+LoKwv0Yo4Km56VGBssV9NUa34e70Ii6J4KsRWcZ0zT/KiMdfuPduLnxaZcFoAP0sqPvf6pUVd8NvqxxGVQQFO/0p0ejhqXGoIlG8Yu8RdB23yflfXja5CWrH3/PyVSdgoMTIu8e88i1K+nqmIQ0e1WG52mxADGZNWTVJCNw8+RqWimSP8/2SHSaXcxK/3IUUcBGE0eMe5QQDyKYXzI2g6xEwFCkRnF5aEzLEOuWsF4TI5O1ecfCumEzCBEUChCJjFW+A6k28Vo4iIjWDjpz3Jf0WNe8c+EeCl8gT396yp7ajDm6hSyPkCBzOnQGjWyPXt37Tt75ZQ0XiLQtQzZKOnr9+o9bJ85YvjY76KYHqCBDVpMBmXeeDcQwzSR2sIJoOrXsusQtcFBynmBSZgjNldyhcruwCdwln8yfoafLIYIUMexsdd4EFDoDkp4sSUfJeM64ej3pyGkDaYNwPw5E4Xpl45lWlr0JU2ZBo2d9PLQicVCmUHCRqiqR9HS0dzQyiHQJeWKtXvzscu6D1k8Z7U4enr09OnTk5NjWDpS3VLqIJdsf9PBr37nkkxG91E/ZW0v2ccHnC2sseRJoAnsdI6FuqnYJAH9GqGa+XnPoQEFMWzgYZCWZBlYeNZPZVrbZoqLzKCqx+uGV9ZAz3AqwnhAG8bxATbTrdP0m6DnV+zxoTB9NXLob7N2IkZvODKfRltAn0uK1b6xagrzjo7/3Jt2myaBmozG2ek83NNSnfoJCsWrOXWoUlrho+0AZS1MwakCYEwN5LGaNvMicb42TAAcUDkrR/41yqOfZ3DkzcAz/b7jYLZ1sI2pOWsRLvVkBDg8fDDXHOuyCjXSWCb0GSqPZri0NGSr0aNIZqVMPWLb9Gf0fJf8JaDuSKo8yka+BpaSXen6daW64EBeONIXN4VQxCF4z0mgZzfXmsDQwIzAcdPooaz6C8Ad5VNXVh6BjTJuRpl4GyFKHGUX0VYuzaBBlv1q3goqpyB8M2N6B2Hh5sopJU6aFPFIh45qYRkNmQeQQJ55l+cpnVBslK3+FIYf2Lo6QJ/ZbY9BO6MlL1VUP4VNRbcaBGAHMIyPG3NJxK46QJuSxzan02EY5KRBqkJuDt5mV6xC1e6q4sU12Svvcks48y5VkiiUIBjm7cdwVlwnSZKuafQ0kHY3mkQVWxh7YxsHNHS37k2qC34sOl/MrFdlkiAzp6Oi2CQAUJaRiil+GoXUGFDmygIj5bFgpMcvgjybd5uO7BwtYdwPSoyROMBCWafm5nwrf5whIapen3f9IYfXCsuS7x3yGWZglJMkDDR/HumxL/8GjVkLNi/YvL7Q4LS8rGM2dwzGNE/TItjSPNpiMoNQRTZXcqa0gS3BRtgrrc5VM8nFnLQBVcLIY+uJQya8HDXKYhfC7mByWpQdaqziC1vVk7jWIQ/ZNt6aKYWGeh0LGzyw5cPQrCgpvfYtPMmdgNr61SYxbGra9vxz2N1pBxvXAbqcs1MFTDrUf8GGM4a3BHu3oEG4Q4KfntRu2zxl8IAtIuFb20IWx4AYEzJl3X4wBIVV6+aJNYTGdXvJoKlVtWMffyAmKLamidISYMLwwrBtTSqV9rGbuhzSzPZUlZsIgO27IADLlYmmqSSqj5a0tT0DgY3VkC4pcovfOtWFdymIv3hOngbRm7mTw1SzHcARVDBkEOOXisEMcNAhoVcXbF4YRDXY5AfnobeykzIhgDYR8R9MeQp0RAaV7bxiMGkeesxbPOLa9JGeNMRKetjDaIh3XVuv7VOwuCkJn7YW/ZBtkw7mmqxJBQndSAlToaFtXrld85cQcdsszYlS4ACFNCt8S7XBoW8wR3uxAEjEyMlhQzfYE6/hCkQvMs3gCi1XjYIIIVPvPDfII48uEUJamr1WaAi9CqA6eaptmz3lzUqp3LccsoPazw2lPG6rsFD1zqRYCLbkscKvu2kA0wzwQ9HS1+ljqRFf24pWhfW2CqFblo/fyp5RxDrhSjBxGj6es87WTfoiTK5t/a/HxuBm17l9w2FtNBaHjmDa3IDRAhEOE3kHi8OuJRvzzIBNCI2RK0SfoTsM1EpS2r2eTUtejRO38UqMaxKEKeP+cQXRWFbQnAK8xKoF/lMEx5jNLYPGo1WhHdMurAY5dtGfQ/VptbsGMOE0n/DDMfKlCyWakjNqDmMdL7P4iJ+0ES2ifDyGKt1Gmv4ZLeQxdLsgDoyCG0zfjNiKdDdqZOJB6/RpHbwLmGjqY9fQ1GuftE0oqqX8NEuqfNiR2J7igv3DRHghWozICA/KNmuIvEym4TNkgtXFDFh4Mlpa6cZz+dKZ58OpVzFbWAFWDDqT8ctcxbC5A+RSd7yxWoa8FJ21Y7oAmzts6RMLCvlQkDj9psC5ZPVRFDY8jAKvcS8uZeifAFNmA+GPoZ6ewhNxcxnLiIBuY7j8PwbKekTIJIVHrQG1bovVNfC4pKMoBHl3Wuvfmnm30TadNarqNUlWlJdzAspaqHc8QJkhB6Uq2/46QYO/D9gy1fQfG3QI7w1Ii9OYI/KFZ6o0htdbMGWgPlAWicgL30YA1CXU+1R+4dM58XI3WPXkWgagqYoqi7wznS/zKcCynkCRCHMoV4LOsspWgyVNeWGuGWe6wQd3DfTmAao0qpjfBV03fzVSvs7jk3TUaSx5SgR1EUK2Ag6mYU4UJaw8IVxOGzc5eXTPK1eIMOoPp8nDEMef9QxkOe/kIqPryB9S9DlFNupYoa4oGcnyYhznzcAkhYkZ8qbnNbWrHE7SW7pCdOyZEhDDaBdT3tBsyjtJcJBjP4R82k+Nxd8dQ+zj2XgTDbxUoAWLdIjrFOLE+wAAXiVJREFU6Ers8P22/LkX3O3UKrl6GtJ/F84VXASa10gfEl/RjStehs3iiWTO0shxpTX7SqVYzUXwVEdU5W0h31r0Zx7Sg9sRwoYzsPH4bkjUeaYtDsDOm8H0R4Bey2Zk4FWf8/EnQfu2f3T07HQemJb4rBkZxCoTNmSOVLsYQJgEHuhosxYTP6WwO/6wgjjSnTs5GuV6giTlEFskgpurIXx+Qlb3gTjrBuJh7KKxd8A6AynBV1dV7qTGHpYDhRU302YWDKD3TU01UQsnfAC39HGX6pAzTkrlnapqvrqLnTD8StquvA36QqLPdLi47TFLwAq69JIgmjXJDLfXCq+8cuBEPIP2DFg/HD7zhqPTpN5cjgat8OII5lB9DegHE8gsrFMYniIv7xqEwYcP7sFPEMGWFjjBnWMQmiibKRMWV+xBugoYi0kujqKYIBVMmrVu7YymsbHgUm+x1b6QDajIlIg3NTDGMjAnC4jqpDeaM4vnh5WJowhCVF/LFCc7HbIAlFWKy6brbulYi4NZHD1HRsiVnh7D8CMBOMcWZZYhmZ4O4Q/simhx4m/u9vHh0VM2aMRUfQNJohxvaCnG+1miizRdo//0KmAj0ZkzShwbembzOs2jC2/rwCBs9APyYkoL7mbF8EfJ+h+xUQJtymbctgI4+HoYgDLdw6eFtITUSWWOI9GIgCS2hix1oxO0NljVGqYMioaUAHOl5dVMnzSAVUhnhwhWgZRExsN75hDEKTexsg7Es7E5YWdm1/RNUt6jRwBt9MolvZwgh5sTSTMgvMwJIjL+9UgbdS5ilpU4fZ5SchBSLN26z1MIal2qwVUntnLgRnrGTvhRjaUwLuK0eMtTelkEZoKaM2RGXiBFBS03ZPAdVqHVJSBBOx0Cmdukwr7Np7c5ICfwZBFoXL0e9a8XEA0Z0fdfSnO14f/YuEjwCCEcxyFLumfD1lvxG3mNWqGRp821A9ENWhqByOIxvq0jQqcIqmNkRWu5w2RQGG4k2PMMLoPYTzO0MTXGCboMvukzS6xsXyM4+F8VsJbpn4Q1HfruAjmuWxvRE/rlqw7ADO/dLIG6ZXrzfxx9iQtZQqSXjW41kwDY41RkxR8ETnUZUHTwbWgWgBGSkRoZSlhtHM3e3gxhNnBKNElRwEwaJLCkXaCxzhnd6qIz1RfCqIc20M9d9blVAhU65h+XPZjqBglk7+iYDdUmZ2TSKANSxiZ7yVhmQzdN84lxd6hk6/ziZNmsy8Do8V29pU9QUeJcTwGZJngRoi95/mhgnhNqTiv1aiIbG1MblU7OTpnN/Ul7f/LklB4tMyaLXKBVpbUC/Q2+3BLGBrNnVr4LhgwMCUTVJ2q7Rut5loKHnNy5tM58gY5klWlKG4JOmwEddsZH7sMn1O8CKOcQ0t2aiupSLQRUfINzErokENSFLCATllJzfAeId964uAVbJTXkllkjoOJGB4b26I4pDJ2u0B8tHeabHCYenZQsr6RKLaXCeG8WdpdOupEkNGbMEOw8pvjRc+rASF9aJikaIOfQGGx0UopWZNBtUAcnfYHEbDwW2S6LDe0ZpINBvXXhlHZQTM/ZYrbCjSLLVs4bI1sDVTx3hX28Ayle94D28eeHTF4vsZUiZ1G2zc0o2LuGMJDPAsd0G53xievMJZ+hGmjVwN1e1emTUghEiZlzxo1Oh6qlSq8VnD5W8XuDv/t3/686lz8g43Au1jQWlz1r9DZZmYmhN3IkAqy7W6lL/whyzC+DA6xy/GsQbUulztPrzDBu5YqxB/ICXRwhLYTVpvAaSuZZvWXJZTODd1oMTiuqvUOUTF6aVPxMJbTvqypMoDSRm4wwGsGBkoIqNoqAUiEnBDJd/0bffetkME3JAlpLEMgki1tgNR8DDEG+HYPoIuEOZjnxWRrpcb/8tXWNk8WztQ3ALjhoCsbQmWEzoYKMluDAlqEDCZTgA0g96zuXJyfH6AEaa1Xf0D/0wnokZ0PlQIMsay3K2YcLcnX40+hZFXKv2iw2dqIzb2xTsHznebZjpZn+MI5gFbUY5jjwXbCtwi5/zs9MwYOy0wJTSddMgKqKJv0UgdSd+C+gozCtRktlcCTQ2iYXIFuMX7qhrjNX05BYtUrSmCheoo29w5guioMB1ALAX/GhVefdjdi5KzVtjUEvjsdFqjQEliwOh5f4vARgnH+tes2YtPFOJ6os/4DInLnUm6EkiBlQcL0yxdKs7IMuHJrXvzfWTV1WyFIHDcIkAsOUFXfpvtQMByyP/sKWPrazQzDW4nYrt1D7xaWYLklkt///Whr0ZBgKdRpVVVUKJcsA9vMHQYhpqRYmV22SKroHw8CnU1m2PPfeTFGQtPlHo1w2WjG8rb1b4XpGFAT3ju47tclqXk0QMZH/hYs/8VN/S4avCdbg+d4BV6A9mhOPFnKnSD0xLtSjwrhp83/xpY2ZsMMpURRwJLSQa8DW+wEFGicGMTQGNdtOo55mO6S7Fw6vUinW3wkT8TxPDlQRiG7iGGL+gI0SJmxgqLjgWf4SjjlaBU8zoBbmhXl4FMzY0qxE2MCZAcw1SGcrY5oZEQ7jTwIdUJLsvOEtCy8R7FBf1UCQ2yeg5169ynBb6PUHdo/m6NP1h42qr/KOWJ27LALWfT9Z4kGV58UaNP4kldfl0cgG5BVDWDk+tAdbRlsnrwHfNcezEs9jEojQ4Mb6BUZj6HKAk76MZ9Zjg1askcsZbJkr89+BGpeBzlI7bJnO8xAKFUcUkpfhCoqtKQPuOF97qr4Mi3O+H9AbI0ThJmezhIGlAbPEDyCW6wbiK4dCIdnmQgp6I4TBkZtIuTBtN0oJJ7yo5VF4RRDlfATBQ5H0h+akGKRXVP8O6LP0CM/TlKedU6Jm0jVYgQrTR/vGdo4dUB7dZQPBTkO55qJQckp8OIcb9QLJE5cTatEsJ103GEzQ3XB9esbVsFx34fLz8HTOimG7Ln/18ggFwNmAcj4KqCNndILAU5rV7OxG03kCCLIUkfY1A3hvH/C2mr95MbfRXhBDl46WEBRF0Hjn1F+hE7dh5liQdqAP/PF9Kr82eOWVY/Y9OAs/ekxVF+XQxoxuBaFEbQ80zgckCaASecaZVBvQ0aHvLRQEMcQOJjqgnqfpAtnvBIRyXpCPb1t2/H/ae7cd25LsPK9Ou3b1kSZA+u1sWaYtGfARkC+sC8k2BD+AIbhFS2y6/YAy+8Amu2vvqvL3fX/EytxNAq5tXSQI5Mi55owYMc5jRMRcc63MpL0LRwoECRHhMTmrtOFT50JrIXZDkUSrp9cxhtfadaFqlvgprjXQUwu5dkQ5oKOakMNWlgjJvjN01qOjzxWwU7zQFMxIEe9CemX1dgqkW5K7km1vdDI+o5X4effHk1ooE1t2oND3bS190/wY1vxg62hGHeXH2rim/uhJIMPFLqp4PBKjYZjnkvQN222/Z3nu105k5ZG40jkQwYwc0ai0nCOzjkVClojS4sPOOSrB9wAnhh+AbF3WBSSeBxNkS5Vg1dPCpe+ZpXfPzNbnY60EsQ6yOVnSBEoodOPYxZ6p3IwcgXIMXaAUlrilAC0S6JkiLhzz5kVACwQxmB1EJzlzzgyd03q7fAhgZNwvjhyrPtn7j0BhXLYg0lDiw4bGxEx4Bj8D8eG8eEuqD/IqkPXZavGvDrtZbuBKWM234rln9B0l7oBmgFg4PAzIjhNnG3EakOMaXKdm4PW0sTxuii0L3f9ASSdng7FaZKiqQJqGaIBN2YMFB9R1WA0OKrbnD7n1YvDROwcx1UfdzzPqw7ddBFrfItlZqGU4AcNUAZeRlYUnAxLhOjSggI4LcTNCpSi0AxAsgpsfXFdq3aAn+8jpksAuHgnnJEgawzrwR6CFmAkOJtOu+lYulLsUbDVQl4Q1IV3GtRNWpE32pdCAmWTA1uI11ZF6qhtyiF21u5eDyE2gLI0bu4ZADU23ivUrUn2SHW33s8QJpNHce4U81qT1phgpui+P+dKXlIsQw60Rb2fYPto8PgBjX/hlSCLSFi4BG41OWgMaOQqHFsjE1VEJtKvlgO2DM8OoUJyP8pETR5AQDZfr2/7HddVhkeQpwFAWlmZh89cY1Q2oI0tJ0L4/gLJsnrMKqHtip27Bq7E46VDhzAJgfJRrpEZFi4IZHOERORnkY3IVV4rHknN7i/ydeqLFuyQ0Qe6ncTMBR2U4bp+7gQHtAyo+GMQe0izvAr8drtMLWQKEsczHgrNZo9SQ4gem+9ijOdkPbxqiIhDmhZFGj03K8uRFxeeBBONtGdyef0MA7hQlbgKjSizsMSqgQjuOzA0oTcYp1jgXNX3STc6ZB2iUbKfBq0IWFMEFHD5oU797qHpYR+dKKHQD1vt7NTUHjlz0XZMm8UKV/zk14N5kCF8SPnrnMKqLo/Hw4x4jjH/4SCOv8av1RjLjUdmYtgsn84uQHcmhg4XRko6wz4giC4YF+Il/JJnImZj+7Qn3Fj1zd/Mt99igN2qc5qtfDbY/gAYkiezgslADTn/VZbFEfCx3V2DU5N90goSKmxhY9K3ZC4u+aLI0Rqg/wgHe0EHt13Mq31NanY2WBwqpDWuNliaieJERlgU0qYwbRLTuHZ4Z2N0cU/c9Q0/eCHliedKolI9wZ3gpbNbkO1iavgtZkewWUo/mtanQLYs5gxj0uGZp2XTDZGeuXLDnNY5VSO4bQ/lEY5XTno2jsW/mt9KOZLg1ByNOFlwmfDDge5X3gir1kpfHwqD/B4FhyHRbnTkzC+MnvYuIiUC+SVOwm7PJChhVSqadk1GIW+Zo7irP69mgkEkO1fAsv+l4RPThr9KBaBElOfGyOh/2NnoaOydfc835DtkZiusR1iooOBeHjZ8OJAHvzVFWIvfwtGcDCjaREZ9GirRUxpUlfW2VKYed+NYbLQu3n2gSulICCkZW3Uh7M0S+/Y0NDvLjbU3fEdm0g0r1meWhlryOebm2C6GlP1A2wBWNeTlov4fBcGSyOBpKZ+DwtA5Bgx/uZ342aCXiPcjP/NTSv5Xgh+Ff+iEhm4c8B7Zq2giI7JljFvne6/cFfdwz9C8KRvY0vx/84i9/ZnRXJSbDTR6PcpkjgYbSKDzAMavFdNj1NuGbgj2UWOmHkaQ0mRfZIIkPmaIowCOuoEYseYv6B3oRuqHppkk9c77yHOVSvUhCliqdWLMggnV3BWxJCCnvJ7DnVL8kMVRCewCVD9DrRCCBtZZwB2ZKpo4sXGGA2G1ghNRfsj91cn37Ht3+uZFu/4FsVnLm1VEoBiTR5mRrEFMaUT0dvsGejngA6TQBP3zJ09RvMXBN4ATJF35I/hbtcG+ZMCI4fp1bShSr4VkVQOpyD2UYugBq1XVTzNmQ+ODBNzpGu7ehD1iU+VHI5BxJJgT9UeHHdzc6hUeQMYyHKj7HR9rtwX2IpLVVC+JGzwjtSVWf2Hu64Jgai8IqiSNrIBv9pVFohGIt6Qhk6aRhxy0a4UwEfctpwpMUtQze2rtIpe5ArDB7MhUsRGb0Cg8JNmm8LqXj5zRhZ8CqmL7Ns9E0QlvqK9UhukYvHvkV4ashx0as8m473TqyHmTzWiJ6c/BCU68Wu4Z/9bbnmVCwCjvCcakfXEq8UUEsGCw5K4WPYU0D9agNOTyaGqjzbhWK7ZgrIdSclUeLx5Jrq17SELhV8uptFjKw8E3/+MGvq7mx7Z5rc9CwKOqWL6BEB4seKppl3AphM17+i3/+P8f3MnCi8/3hFz//GbMYRgOUn4S4TOqYodvr2QqO37SLuAEwQsSIzv3NuyLmfABcBc+8hRgVRTMjRbpj0VVYet2UkSomIpASBfJME00HMjF+Eg/OMriS4fLcetYcmjwvx2QvIKA7qjPeWcgMQKg1l1JoG2fEt0ekGx5Jc3bmSdrYkR14SQ/k3lp88QUyd29LBXJfBQ8GWoh+tmYh9uHaVtVptuJ332Nngi08LeVHKwXO7vr6WglDZTROFDX3M99HeyMfg1Mgy0Aogi7UdJkLmMGI88qvaCNyXySztKqRVYi3SjQQ4UzCKT/Mb8Ew9OdHM+C537V3MsOgAKCmEh0dQYJ9DKpYjRRmJGPG0rdKviEQTh3qELJaMxlRgvNg/rco47qm6CgLMTiYsUSP4PM0cC1e4yA3IPURSybQooODOqth7G8RdPtMfemQNTnL1CRqPNg2zvGa8jbsDFI/+H2oSpvBOFYTV8L990WZEGfgkKO8HkvYlLhK0TMxYxpEq4HAQ0qUnDKzOK9IEkE0TgQMe5dAtXcaPngH9M8OwFKjRSD0U0w+YGMLNNuGddhNuX+AZJKIjjaqQ8xjMZbSTxcY9f+cU8KYZgV5a5Ja5Dqhsy07MR5xCEKCfxeREaWWqG8/+cZfT1B2aHXdt7u+O7WSqX9zpQZmChuHO0d/brU61ljtPFWxKtQ0ZdGv4XDm+LOd79NP/sX/9C/jexk4Rn8E5Ege1zPSpfD+jSCXCuFs0AYiOJTcLXdMQulZiART52QHHgEzIyS1vI4DqDdel4JDGK3IZ2CCn5jjtxR2uXjgLALam52z3Zpdrhg7lABIndtadZwDt0rX2Mw4HU+zwesuLPicJNxwhbXidalJk0PbQUSmdkhLULTkcqhs8VocoHq0Mn72R6CVFrkQBrxw3fHEW22cTxxIwGlADz2pW44a8WbK+ldTSkvxIyZoOKaogpfqTlewSoz0sEOozY0FsWyTRmfuOTihB5zlYndpVHseVD3cA/DWvnwmiAs8mTjV4spXTfOWvN3fTV2rj20FBId+aHWu7EFE7mgI4YGZm8CRcVzW/YuILLvD7Aw8mCbHO480HwtQb5KChV/sSO91RSSxoyIeMp/M82qsDpUKHDhERzvITYwj+QF3WC1B/RiGJODmvAFzA7gH+pSZeHFGBYXdu4f0cW7TsQQG2YAYPEUWvN3I+93AewvVKe455mHjuw6gafMUYA2o37FBm0RMhJzCMc96AgXSKN4gZJRBa01gMTQRfdjDEPdWX719+9VXP+DkH0zHuzP3xyiccCMMFdciR8uEsxKC6sTbqUw6nC8EH71zlHuCWCfrDZjuOZDzQKMXjO+gSBl4grKoHGjwxtJI+SbvzAFw5bJkBpAJxq8V3LBOyuzxuHkY/a6z96mriAuuMKpw2dBDYUJmvUZ3zPKH196UYuZ2mqlm/j20XxVKlvOJ+0A0q5U2E0sqYsgmSwrIKpoGIwaUymCwOfmwfKbxynrS5WfjLoWFVNOdue1UdCnybpQYrERdtH2gf79K6BSddryhDer3v+ctkN8sxEaNfZicDQpyyJt9f1emstlkEv9YTPfT7iIDw2qMcBWQSVlNF8Fn8hQwX3EXzTllOIfTGNvnioYodD6QydeMFRsdEFov2hQV8cCvkQGGYl2wG9h5IwpJTlwzp66rj/Us2QN1lduYOGXcovn7YXyCAfehpsHCwzM+nX8HpA5ghCAN0XHKohrissL2slvBHdq/ByzRAwb5yL/UszNTB3RBZ6MKBvaeATRLvJkf6hBu4ovDKncOfryRotIeEqYrPRnvhuQNm0UvFvOiVtqVC9vseYhRlZ/0aPvJ0h1aiuMDUm32JHzQIwi9fqYR3C/uN5/5OcIw54A9oEhkTsCA8ip+VyAHHiF5KThr8fcHp7EZOXnheDhcs4Do2rwvPLzE42ofJBLLnkdBbGW4xJznEVEZo+GvBqVdUFGwJV47IjxLt1YdiDXm9DtkX8QDZ+shlD6mIG3HgSeWKJ8doFXCinzDEeMs39U1VwGBxFmxsSC2a5s6tlV0uwHysRww1tRoMXEmdG5KM2QEhcl0qilZrhQDe6vX0q1NqVu5y+ayk6l5KRKOvrDSIg4+l82+fw6IbaP/XAvL6AcGhcsUAjSxs+2prSMD2Bow0SqRWnoHu4XsTs2ILHGAyouAV6OZV2dUEcBSywk5VleHcmcKe55eiTiskHlXy63f/s/a3eYz2Ov5BhpuC3AqT1U2z+GpaK1/RuteWJe+5Pas2IB2us5FzD2sEBFLheNduh47A64E/0QDU4mROffX606RaFevZ5CA46n255YDl/6ArlljGf8YmcAHsmMwqVg4I5X+wB1wbnt5piWC0ZARD1W65FshukZVVM3bJHJNPnNT5Xn34NPa3oI/0q5mWAxiSuXzbUwPdn1foumiHdhRxOoK+Zao7CsXScpaWzsuyPKgcNI1qnVofNuu4acb/gmcHv9GOzHy2B3L4AzcGsjQtUYT7yLwgmA1n+b3g3/3b/531zWzY3rA4BYBR4rbMy6ezFiYyVYDV4jJEDk0EJ9+2neLqA8FbE2M1NON0wiFdThXELuXQbtH8s/OH5lCUlh1rBa0BFaU0dG8QMYkHKD7OAMyWkTP4fBeQml3ARwYPGsfPtnOa4Mra9pTwQiWiqclQrN10G1V0malnGOH40y0mKRxNhVNR2VvrgmHYnJS+XCLviEtjE9T141mSl0I0uUQPVb3/jfO16gD81XQ8+W+goMK2F2r4XXPmDxDL0iATD3M7kebMfcFzcu6oNB6qd3Zy5rHSRQcmXkkyfSEUl9LP+bnqWiYvPv8/A0tiQ3bND9KgR4Yuv2imRW7QJO8Y47hicRQOnR0zaqHCwAWftGfGEqT2TQoh0BhMX3AAkQjnnbWHJ+82JBevPZXIW29KOhdq1Ms2c7KgQxKA+G3FrzzHuWMf/azrko6jcVJSQxoTo5l7KChe8qrSOCoqc/poeLILw1KWSAC+pOhRwkElTCiU/mVNrq4CSAMnI+nxp5AztzNsOvQK3FDT48dQIHDCuJN7THE8W7DBD3rRzbG5sC48ymZyrv0hgLb3n39ji0cNARsV0wQdg4auNgmeAvgFFkiv1vMTqKFXUPSQSCccO2emza3df/qf/nfGH0pOAn7/vDzf/uvYTE/FqqfRhIIv4vSkwNfZUBYrJ1mJwBmR+ib/d3gLzGbbYVvSTUrXMxqQnxuZAAVdOK+qs14e3L5tHQAMvwDHIH89E6ZitEsX8EzgklAX536qy4gR+XxcmACTD08GVt3IM/tKRCMri1gE9ZL0Q6fL++KbRRPCXcCJXTSA96+PEypcK8OhTQrakgixRONOF50JTagvlL4ROay8tnntKlm6SHQjG++/vp3vBdBCkXcL7D3G+zpkKjFiAjMFJWrsuhf5GC6rtcnp/a7eHK4LNtWEG3vrTMPelf0JhLEKKYBu2Up53mgClL3zlenjvwC2G4X+CZD2e56USkgLfdvshkefLxrWVZJ3wKHeDE+EyQd2olkhXfQ36KFtI5jQCMPEFkQ6szy3q5xZRBdfhI75pyiSAgE79Kcg9UzNJyx9MlOY6v/mh8jMLGq0m7Qj7sHi2HyvcwTjTmhgC+uI2oqTGqxW5c2bHMjGQXgA0/1ZQ3DWvqAo0ObBVFZ0KD8yZaK96CQwtrnGtYn6ORJSBeAQZflE5n+R8N2ffWDImBpUm+jGZFTvvUJieOc9xQ3ogk68h62jWVTFcFUjm90+lOebHFSQtfqj2LkyKA2/USkFiABNQZVmHzfTWrJs52D3H/37f/6L/9V4y8Dq+qPAIKIz/rIjWl+4oOPrnOUwiEU1IaHNMUmak/UujvOe7ZmRJE63ztaaASSKJ3UntSd6AGtAkuZwd9Qy9kFZoFVID+pKREc1ISPBePT8oOHpoM2bFsYnoDcmNpVlSWjYfMr13LpujUhUsbVaka7pcmvGM2ogUGbhMwQVMJrigNvBLtZ0sfIDI9Vu6I05vMxmsXCsA+uvl0x7rra+YZGo4eUNK100bDPNdAyel+ZncdNaLzihr2vPwa6miZok2mUdFPLvBwX0MoomAXuKN63sMgMlcD0cob1d3sk5OWYVBEejkFXxuocPPIVzqt3TPCDHTc/hrUXlJC8v//tiTZqpEzU7MGPuXIsTq42DR8M7YCWLldaDsYkRTNSyUQd7ISk7Oi6OJF3pIhNgEFs2O451Mvs4y72Gpbl0Tc0oD8dM89IHaDE9+Qk4nF1HuR88EBsPNpkz/knXY0/9UfpuY7tIDtK2Qyp2pV0WcA4l6wylt0W2UZJFg2f//Tsh9GHfbDNwwmU69TGw21F3rOwIa7ERucG1wbBABRYqU+BoKUxHXyCopMxyKTKtN1bqqYJQz74fQ9QbaOMATg8qMhKT4IJa3yQa+KEyg2DCM0QLwUfvXPo6OPq4YwtBgR1qHMyPF6FEEbjRKTuImVWyq/vW3xJWwatFa4wEzgLjYtapu6cA9lrTPYpoydsZ9tnJQ3RytNhQfkI1EK1vLBjA+02Z8MZwGeV58TRD1bTvCjL9ekLJHKtFqy7Z3C8ji/eKGRjFz2HLDlxxNNAmzXqRr11qfXqwAQpZLI4g8hTqTJV6gl8gMTdwjDOjVylTcTvuue/gPXH5iO1uTRIqTI40bQLFdRytHhjpCzlDxqfSjnMCfRs1dTJMfFqgCm1LhOSSzvVyjFVfjnljX8U2O+otEasjDVZjRBikzk1n2bC9PbHvErx4qvIFcKBXDjtB1xEdjxRZ9W6M7PmM9BwR6rj4MmZ/D2XZwrXDjkIe3RhyDNkOf1DsQ0NLwqayxv3Q7SKngkP4qH7QN/rFQBcntQOzh2j2NFFQ3MHY+RDClszKLLgWNMGOZNFNhkHpAkM5djtpmVJlyXZj5r9f/uMyiXfFYs8k1uVPsfcIngSe220kf8COpwAHZmEmFsq12BgXT17CrDVjHinr+XpfdCqDf+YVecDG6MgT2wPA47AI+qgvSzPWEcfvdmtflxEtL2XgwXxI+C4px9lo+lJE8y5E97dpQeNIZ3KQ8pXlGmUMZNGDlp8IPV0L9gm74nfrS3AVtGvIZR3AdxoFBI9ZYn8lA8eDWXP6q09WrpyL8MpPPCci9betprTDQPgNRs38I3aNLBar8xeeq3j7iynfI1AkhKDhHsveXo6ZLVljmu31K7ufZoNjVSalOFdF7sGeElVg0QMjDyqa3FE4/dyEEvXyWXd+/+xHUp1rH6c8C3vFf2jjb4FhHYTw8GrOEO0ZeZDJpeWpi/PO4o3NBegYd9651uerRE5J7M/9Lp7VircGsmsbANIGzBZnvPi2Z+j958hQiR3AlxHdNH3N2+QxojbpWqCQ+UWCSWnlo7rFPiAAcA+AH5jd1Qc8JAJLAyCNEpWhCyiZDwzEWSZsQtftrmMKVeWJg4VGPTbJtX8DRc4joepihs868ySY1R2bXyAIFCKab0GRsBrXADINaYJyTNNr1YSz+DJhryjMwTcff3BB25g5K04JNFAS52qAKCEnlFLrurVyMKifjVMMGhZU2QZAHCp7BlAm6rFP9f8at9Cl2Nz7oYRUI8mHCNLkN3MVOfsr/A2gShPl0Y7X/j3Q2cZLNm+4B/pDKTvgPIya2TQ0To2N3Wwmyuejf2lwMXrNL8f/MW/+z/0qGlh0spEV5ueGEboEeugGB9Av6enzycGn577iN6fEgmNMbCKiY2TzCozoKZuM4fG5O88TCBZSuQdNjsim3nP2CETI2wbw5hPWSmP6An3tZPJA+UA9iRzk0VdirIoOKaAMoTwmNFsr6EcqnpuNclxOuS5pdBYT5RuT40ADIMSXIX9DUXDwkhxwiN3a80ogxxN7hzARhDHffEcWq4fPUcBQdcSR5b2Ggo/cPURulMCPieVE9k/KUz2mBwsvs7M/EsoYChqCMNzekzgRx4xp7ag0uwCrCsDCE60fU0/jgA3sRxSY2joy280Pu1R2pPG1gDC1yDetPdAht9ziQXS4LccqaiP4WYULyi5ZIfMaj+/HOkpywTUZdg1xIisp+ANAVC5pPTfhxibFEaTPBJ6R85GaeeQv7lWvVg3Pmvb7073m8lw0QZfAAIFja8Jl4OBb+JB0FLWBWn6usHy7OglUOTMyjBMArk2cBqQ1fHI5gNnlEbNhYtGmV4bCWbFADoC2sgG+AqFlhE1ifyQvAE3yWQdCQqppAHI81rVIaLZ9tYCAsTpEC8CZ41o0bHP5N1QrrTrOjSRx7rGoFGjDyqUvh1BX3rjC4ULXX/2X0cKspwj8nuMCuF1JFZSpHLLIxTy6I3UECRWdf/sn/1zhbwQtFp9DGj0NlR3VndYo2WUCBsH786QOcSpB3rVtGDMBGeLt6yysBz7HGOBW55ud9PmpHxpmzJA2vPtFwslWc6PFD5pMvRZNgxdpSwlps4DVjjEfEY7CQnxWPseqGCKq4h2BAIXjOnNe2BDSm36EGRFTHK3drR2c9hUylXZ2upS7QLhhzpFw6+UJEBfji4BjoziQEtJUhH9emp+QAoO1Z79BFprkJXLPDESwm4hy3v38uwYu6NKZL4PJDMjp1fw6noE+mhm6xyyY+G5O/PPMrAO6iykzd0kOVG0zzQVqckgYFff9NhPze6a3ed6fzYt+YNOwt33jfd/ag39AH70GUQBcn2vEgFX5jWQvgACxHsV+wCEyFx8Msq/VZT14hYjpGBjlCDZ6RZkI8aIa/e+EAFKFaW1gq9Yshc79tdoCm52OUZvggY0VeD/mHPKJgT6p9HTukImkAEtv6DrgVputKI692hj8eCa+wfyGWidsMCgkb96NkLyH/ceEypHv/n6979jf2T8q7df/uArv5yEDPfgVgApNTIzUqyE/b/Y/jMm7TydnRIHWXV2TY404Ve3ZSAHIJGmxX1QATcZt5jurzd5U+UKfjxVPeDTCzXgF3wdc+8zLP/y7f6ZjXMnZHqa8c657tUy5Hl4OabF+Bg+RO9WLe0vC1r9UWBc9jTAz6lMp7HDnYWNNpHJS/rQEwPQLDf+yn0fY7Aska1lgBhBBboyMjKW0G6HL0SjaIfvFxxLIRLMu2api5cGCNegwaNDQ1p3l1oA09MzFWkDrRx02VRYxM4Tj8wawTYVEg8maVrKTJDRfOtOqhz1OLbI1ZytQEfTcCSHyKsgCaJA5rJo+isqqFpr2vUcciOTIjZtmJJZE9Tth2vFKH0bNjhs8c8a2oUUHYc8kiPW2B5DS1K3VzBKt1I/qpY1rinbKTPCAxExDCA4k8OfBdGzh43WKp8iDOnEujAJmZMpOnHs7KxKbZsFDu/CAWJrLFIYFoWY3IEkQqVrZIVgejlwH7+zVlsG0biLALVFGagtqZsCSdAeQUrlxevAeQcGjFFbgi7zRzqjcVSODYEZ27hAA658zquTLyOkUPMb5SgurIdgJuOANrwMqa0QTMsDCdCNWzOAdaV/AJi4agrX2INCGol747vn7kKIk9rw0reAMDPv/D0I9o3+LCBVB1tx/A7aedfcoInQEyr6e4wJNnCaZN9e2XacoAp8SFthcc4sb+Y4r/EE9hWvhIccWE43BK/mlqtZBhR2tWtzMo96kjN5RrSgQvAtddH/zSqM+3D3FIEyTeBJKOB9VJvPC4KGn+b3g//7F3+eMyc3sLOAk3TD4O7pVDEq3j018VfHzs3PqwyR0iTD8PiSongB590coBRFlZcL5rxZBAFBvLcGrmIA15UN7UkQ6p8uTWXTFvugBIEB3k9mheuj2fkMxBYayOgzlBSNPUyeEKZgjJeCcVOfrnpSPSyQyDWo7cZaiYOTRXamIrPXunR6bUYxpd99/Z50ce/FVMI8GS5AGZ/c9pXvWxZFWcpfOFiB+9M3m6k+oojoDNRutB31ACg9QOysH2+2+FXs7x6ztiFFO6NPS8YOBpFoDKI8zq0r7QH56j3Op9FgLmEeKNqFBcWqzwKJErwcAXf9nVXd4PtBVzM7zBWqzLqiC5ZHhMdg/OVMrxt2/+FjQfUsfxJcnGpoWYvXslOxCyC7I9JY8ARAb+Q5L05y9hLyiStn9KcS+60IsNlAQTQFDmFe7NwvOrRbWMBVcW813DBdJU2ff2i1gPK6Tk7QseDTT6k35Ve2WngiLf38xE0pZ6etkMbeKrqCBNkD2tlgLrjztoIKFFp06SzfvGDxhj3j92VovM5hjHcUMMWzuZOzfpGPBaR+dVU4mLFwpm1WNqmtAyUwoJQLoVHqewsdU76yNjqdpU5pRIRWE0LttGH2heXM6OxWjodsxltPjRKInsbYNW4JF1sDsFw+JVzGwrrPVHpg/uv/5n8c3YvAif73h//rL3+my7vfrXpKA5LccJWmvwaq7OxdBffJuPqGWBjDlkuTaHBJT3UjV1FZMk66H0E9Dc5SrGpvOzEKo7UFjWOuja+penjtH2mmaGaoPzy2SA5hVSZ5ZGOZ3ppVU6OrCViVDl/2g1cO/DNOlLhzruhz2lVJXRhY9Hok+g2Tz1tE0Z+39O2WsDXofgrnDFEBdPc21uUMIy1fhobUDN+5W8AoNzPfuu6HtD1DVaUB7YcZiUFYoMEiYNPNvb0CqadFmRanQG/XuIcalGmLE0JGPrIz/IDhGF2ci49aE2Y+siBmNKk+qAehYdJ+y8B4Tqk2g/dvqaog8lTFF42XFJdIIuJw5HaTokRn8cK8oJULdLlG55XGViSzX2YXSv9nt7Y+ResY3YKTY8eqgizh3DfUikyrPtRbW/1ynYctx0ZvTkk/N1LOg4QjKvFJn5izczRfMAPU0VL0VC3lESuJxcH+6H2NRqcpocflAwj11c7BEIOcewdzIMlhthRiokaC04vV59Zs/UhWnSzMqH2GkWsp5MxJ0DAhkQkySvPHrnTjQw/q+q5T90DSH4EAjRItu8vXEprgU0H+0DC2gPFAS4pDHjnmtxN+oSj/rKXcOF86gAufwaT8voBGaR+r/ANuzeqp9OMCO//0v/ofHH0hMEan+f3gL3/+M0KAR+XIkBqaSo4QEJ995gjq/bt3xEkiapn3nj18NLCV3hIBCwmEsnXNgZlUtBk8ti2Cdb/bt2YIn6ntE4VNI0QT2TuVNQxyWADaGmyuh3SVhxEFs8g5w/q7T7FUpQ2SVTdXO6fmgxWpOoZoZNeEVZ6iPHkep50knENBvJiasECk0WlBCMHDKUT6bb5macRqICC0IIO+7/xxd0Phag2MqN+om4pPhD/dpy6arbOWrhZqql4DdTRmlgK5IhUYbGrnkCCktZ8QZzjEBQDIY4Xosi1PHnEB6h00LMUuWQSYSNQYPwcLRuUk5NU0xSRCUJ1NE66pTdHeNDbokI4oYjbH0eLWbEf+/KJplr0YzTRycCMUJhES+15Lo7KzsbP4VXQzWGwmcaaDW7TMkwvhUQZt5LRrzdtuECDQGd3xGyUZc4Z6tm6YlJIYyOg5T3pnr7TPPtsHRbmTDVIea2n364rf9pum06zqyVP2wC2KNtoOMzTTZXS62dLGOEUEagDTj0OqS5jz2lGxEhgFSoa1r67ejYzzSDCKprMgqROlkESzZEpUujFkqymNaDxJyvWJpfA+AREzaH0vzUp2DcYqdMGhAT7xY6ilpb/mstVEWYo/vvgw0sdS2Is65M4GqLJBY8DBqCSWuL1H9AbO08yDR7dtTGj2OpCWoda9n3MIPZHj/Gf/5L918IVgE+YjwESVqgJp6RALQvPu3bvf/e53v/3tb3/9m9/8+le//uUvf/lXvH71SzD+sYpT3M6qO9OKycAaPkEBS6jfvXvvf9z92v/QU8TlZRCS7ratFzDqff9+v9EFDVB2Wiat+x1PlVeKSrSIWo1JPCXhpWyo9gUnF/VGQeELh5qgg5YjjxLUnQXrxMEEWnbA0eFOBB5EQZoMr7ZsNam+weh1X8VzgcxD7KEgvXeiV4CnE9M0TiulrY1nDFWNhM71UzD/oo8RC8BUZyavhhvPfGMAuJSOlrEj4QgZi5eBV4Nh8w4pX5vUoZjnoBIPaaLkdTi13fK5b91nF9F5EiE5Icr9/M51IEM8bO+U6CjvuBIn84BaLVkGXPyn3+q7RahAHQHGSOMsEiVOGacWPhCsd4GtC+iBlAb4JJi/C2VSbLz0Ayi1OkvWAGpNiAypUb9G5EpK1FMMVrcaLKig5R7/dFGjJI32NJ5B0i931tKV/bnD6MsmLgXvCx0FH+OTF5nvI9onPySiZ7id+05+Bh7iD6EpGvUxriGRTho3G5Z1lovv2I5RNyPZL2SELs4H1DNYR2sioBSpbCtq9PYMAA3bw6xTYBt2eawlZPQx7e9oHmO6xTfEaS7oSzxyMoM/f8b4EmBNfBRg+01fHhgak/G7r7/+69/+1g3jr37J5vEbOr/97d/87d9+/fvfQ3HJddyYtOtsUiABaT5/eePn7ogm6I10a1Ca0VuQ/aSdABJe8OwYfvPINyzep5sWc1NR1OCVyTchgQmtG83GBPN/FxxQ3ktoqxtkGY4M2Rq8PVO3d/sAA/LIpMlUzqx9FOXN8dVF07q4L0pYzKmJII4tbVycF41KnxTn2+apzeNpo94XNRt9L8dFEmiuKIkEy9Dr7YOgyTHjpnsy07u1g5RN57wNxuYhi4ul1uyVAL1h8AZjFgqNXzH5qA1IhhmLs1fJUw1o3I4ZZoAzO5c1y4EHufKvDUovHzJK1Ckx2/Wf9b0eGelSjNwtQ2ffMkluXll89BnoclGnBX6CVld3aKi1geLpOeJjBjhSt+I/MH5JRuBfLCbJ8GLxzAO4Vp5umNeUmHZcqKfSAXreA/6yjjUTR1WXSGgnylBkefZef2rS9lxRgpM/OIYV+wnkRPToIHbs0TsJpKvSvNS5cDAAtAvVMI4986wGr8eoLCBRsRXDoD0tKY5qmYwBhuRVgrxL3nfSyDi00qWiisjy6289oEbdwDQ9JdGcGJnJQbsy50IGNGbTEQdqa+V5/lj72KG1LwrG9DS/H/ziF3++hoz9EBPeG/zqN3/9/7Bn/PrXRMovRbx96/OUvoX1ox989eMf/7jHrwsUbnen8ZhdxWJNkKa3v1xWFhZVgaCxvUQJWO6m42YCbfv9AgKfIs+yla7T780jFh/z/XKwRCI7Q46EpAiWAhfXhiXWIq3iqQIrpMwqQ1Cox9l0ThXI4DWzq3klPC0EDQ9o6xLF6J70rbdefRoGiRYKjqCHQgIan6UImREnOPs4wF2ux/Fjl04LfSTClDgdibzjc5BePhy/PBs30M26vQX0YZdfielx2RgTnDLv5GTDovQpVFuQuk6rDh4amsvb8DUwOHET0Z14t6FnqIiV3LNog7GSaEyCr6cOUoggnfpeeoak+vrHjOTIVWbLT8vZtYTAjv4y3i1HGmWC0hwRCZTEoXU0jxbZJB20y4gDK8u0P8BRv3hyswY51f5dbxXpsmE4QYphT6f8lcaUkg/zNTKN0QZR9XINI31GIiKaSjFFnKVXympJrviyFhKjcHBddNgILCDrpg4AJVXrr8MJ9GQHrc5eRRsWWJq6aUQIQ1Axbk84MmvDoTAZBEIX2gEZFsqSpWTUoek9cJ5e9A3v4yAE0C4459DiuooAFtDuEMwS0fKzSbfVqoqmAxvTAEFj5K+NUu/h5oxDYTlu2GgdzclqUmGehqCBtv/NIzNgyOnan376Z//lfxfTy8AflOz/N/zcT8gNgm42q/GcnYM3Gv/+3/8VbzZw6Sc/+fFPfvKTH/7wh3n7HRvIm7dfEnNLY8udAX1vFS/DhdPb94VylapdNPbbxdwpvIePCuMMvrOSvNZi6Mue/yEV3AK8caX0uJJk2L5ZHK9BoNfdQ9b6hhqk5lXf6VGW3mTeE0Cn9ocpVaHLmCxiODGYIchLl/9HDPfCHDhDes0J+IbE+Li6KQXSfXR02t2aVYEV4VmlDcm3fsFNPgfVph/NK8f60BKxsDMMnnO8Eis/tyY2DX6n6L2PD300iFSivOcGUqS5kD9gbc8wIrC4oeFg8AXQ8lDHZS5nY40ONVqC8ZrqsmKtjkzZ12A6StDykJIN4YgnjMNQEYfaN0agTdXW4oKgiENF23jRxgrVqNoBzTpKlOsna+GO1prZciC6IxWxjBI6lno6JvRSjmvdrnq5G6NiMwzy3TvhM3zf+i+DyM6+OM5tWVa42nq1meRNBOUvFxSen3M8NAIpPZHvfKI0pVl+f6LQ1wu0LfCTScFWsO7JMl34Xalrt5giXmlVmAmend6Z67Xt2SGDXBBowixwDXUpwIbZ+4AxGTynjAyn4Po8fDtO6qDbCkRDFfr57ECP5/T2RV+YnA/cfGaZRhhtUc36qtgN3lGDUwNakYyUVSfbGmqlqK1rJNA7zilOrfdhIfqhEOV5YZL600//i3/y39t4IWj6fAzotJD1um0Ece3Nl1/+5Kc/+ZM/+ZM//dM//eM//uM/+ulPeZ/xkx//+Ec/+tGXX70l7CdMUJcuAGELyEQYGBtmiyyd51f9QoXL1GPPqBzNZu8kF167LmVXBNJZ8Z+lsD3AObfFp1lk8hr/dpmnEGIU5QUaLNzvryCbVeIyzoZwenDFnKKjP1M9xAsU7nn1gIuFRiHQrQ4ghMaD0svINEUvnjY0BlsH05jOwZHrYuTHuIg95TUfNQeMJQjWAZPgLqLg42+gHlUp/mrQ+kxnMHzigCh0+uKD9AbjhTPDtP9S2RID5M/V8sBNvBqyroFN416L23ExNglk6GdjT4UmJNfTCKxEwaHCgJCpj3JyZJCa0+gaEpJgPYQ3hhTELUEXOND3Na4n0QMtFEQDGhCNqEx56L3BN4zv+x9cvPmj/8Vn5/eNVoZNA0sy5zX9Q0gRZx0aGEUIG7BBgSQAcfutKVTumecic6V40rBaXmKWm8ki9ybFVUQ3RuQpcdVMf0PycMwSxd3XlZlfClQrS4ieauMjhWKPKhv0jV+aCtl5PMUojH57oDfxKohYqJ2W1kO7AogdGeILbsJuov2IOjeB62lMtEOdNo21i7M/QZi9GlaE4mLGfuyji5vTY9sPxgvvI8IvCh+9cwA4QqrnEQ6zjeLGV19++R/90R/9x+wbf/onP/3pT9++fSuBz5f01QAN4C90rtK79/PkKMRQKlMSY0ywiZALd1+oYie5u8mX/i9ffyGzYFZJ8lajz+Dx0Sl6t5CsqwmO8rJ5lowVJ02XglZDjDJ57F1vvOvA3gfpki24WVWLFYd4jPYIifTzkbZvWfddwKc16F5tIBjqayQnyt2Jy2qxlXcjxQsznIeBooXo2hrlVpQg09QpwHxr88RsyZy3LVzXB9py2BIiMFtg8cyqVcbETHYQxyAr076RcxWelqEDiYLBctlK4UrijFWMnvZK+yPmFh9Qb0KifoDtFKlrCh/Da5wYbkvMxBEDiPJGrzQmlou9qdNATi4swmV5dh+AHD0V6j6D/O8OJX2N5xqXI+reV4iV2MP11kNjLQaiRPUzC5gCZmSchQcz5NUj55he1knepfKwedSkjtcEKA6uo283W3tTMr+uoKA2U0ffVxsnLUemjZlkvSGsf80NxjV809Y1xO+SAXmH2cglHPebJnI3LdviWPmdW1piIKWcsoF4I3aGNM53rq4UvpTnlMijohWcqwaH5zAQ2uff1WxIWbnUeLrUpiLV2t0rYiSe5YihUiAkluxZ5qwU5jrGUt56mgbO8KO2Mr+WbJHzsJG8F4OPVq/nhkS39ZC9vPWdBf2HX3314x/98Ec/+IFfwAVdBg0KbKZQSlEuRERSaca0mEs20QQNMonkN5qfcct/3n586d+neOPvlXa7xbRx+2c7aW+WMXULeEu47APDDfLoWOZNUspVDyUvynCrVLnj8HcjGA6jOSAZou62nBvD1hnI4b2HEr75xO9gMVHO/Kt8evlj8XK4Fgg5WxC61+Eqtj2HK2omU0sK7cIoIAapGjiZjRyK1exByD0fcsmuBFcASEbnaoZ6xC+ttrVYVsmKSRQQOZDyaMO106zw7ReH8xQoO+KKGBq26Hsr94VZABnJ9DzRI+f2Yoy1lEinxRFpuZUwIZw9dLEDCp0WjC0ttJ1DUgQrW8u/8yNZRfW081JJQ9e3GBbWNdcA+LTFGEbjp9U2qIgbMs0QHgvbdYmrpphubwD8GEMr85bDaGoKKeBGyqnARCBYLClXdjLK6M0F/MriDuS7796Dz/8Ik33yPiM1RR27b3qUpb3SOpMTq8UoJULw4aaMToMTnyGPQDt03WiviotURN+jYqYA7959s383okkc3ncnqNudZY4wWFoGkWL3MLbSi1RwJi4L4FPA0u89Z+/NvDN1it8MPYG8sZDaZiAHlVgxluDES2WQVAPo0jBPcMPFgIML54kn5KtZ1SQwnZrzUP7pZ1909B8I9Br3CZ/vsipJQb98X/iCYB2f5veDn//Fz2a8fuHWokbwXKeNCGGz6Pe7EQEUxK2KORG9SpViVzsMKfjHXRV442R1jk8cNE7UkCZicqpiG6zVLbIzUDg5z9R+EEUqKVQ1H/VI0QRAJUgFV3ZkvlWjo05kREGGjT5FHYkykqM0ob0nVMKFnSGF3/rh0AsE+VIUI0y9S64C/zqLlNv8MKShK9SQOzGwIMGzIQVcD4FaoBiPbJOfzSDV0hfnkc6bK4ZFL7CayEkZIHrLRF6wkaJuPjmqkCNZqcVqYSRGygJSda61OpvcVGQGyGEY8w5UXZy15zsWl5ZnwnXKNdUaZiJCTSZnBVxQqIHVD2kk8iKLYwfBqCuK1403WrvpLnm1vezYwhgyYmCnNiP8STpXDdRexvPJRU7svIbuqXoDupBR+32k18dgkiq8pR8E3CwmxgHl3jF1J6xRCtBNL9e5025wZDaMWKisvXTevdGz7aB4dPIWNiRFHv/cwDBtYMfSRfr6U0C65rcFwIiWaGtfiCJROIEAAy2z6mBinMa8JsOTA+8yTk2CkNsloSVFVd355MBRKkRmQW+RvmmQXJp7byHsPF8/aJ6uXsRzVpvbbySCTGqpIR4FMAfPnYgk2+8+6WPar8+fmM4cN6+kKFDT0m6/t1PORAte1RaYXx3+hIS/+eINzDgcp5H6R//JP43vZYAEnNh9T/jFX/wbDM9rw1j6FCEir8qdAaRD5gmUkV09L6am1JQvpSIse0d9dZJsO0ew7slkNi9R0owAtFI8PnAoSw20Cry1BOTcBnNVaJPn/bOtqz6CmXn6gu3dRqhRdlXPHqdGBnhVbgp5WVsNNHlQwcBmfjiRVpNrSiIWxG/8k6XId9/wPZV2qMr4TYEhwQJZEh9ekMzbLkdhFMNx07Cu6UsTRpkoP2WVVz8ikjkUiCFpi4osisVf+SI3ABgbwqhnk2QQDlwiU8VFVQknFxPtuNzxMcYJ89JSuY4tTmepTLHElqrU2ReSf9qCXMK4BoRo89mBsqgEE+1dxjCQp8qQZ6kgUapaL7x/n17lPSMAzBk9j/NNORLM+QwHrDJf9wU28OQDPZtMDFECX37xljdlLSwKj2Pm2sN2flqe1LIgKb/XwxDCWZCAh4S9E2zRk/aMTM7xJ7rOnLCLeqwgq75qUBhNujJHmMwz333oYiotOw6sxk2op7okLzjfvun5sNuO4pQcJG0m3N95uqZ54TZIZvcZczalmltLIkCtfr3sG//rq8sUHuhpVfNgodk1m+LblgCBHactBa6bGExbI3JZA7jUhpQhP5nyQdzYdSubnNP8QAPDZBEBAttzvBM/YgU5uC++7P8fz9Cs+s/+05fcOW40vzcQuGz3MH4XFioxFXKwqTgqxpu+jq8vqrOhW6d0G5aiu5wlyNhZc91lTf5IBJoJBthZVtBZN1WczGwrkayP0TpuRkg+d3D3Q6jpHuAE57jqp/OAg8h9ikUaobM4o5gwX4pgCmhKtyaA/rfbKeAYBaJINNj2tEJUsrFSDIE91KJzjncOkxr9JDecvKRMzAExu6a4dgkajN0Ze5rHcd0yDo2qqcZZ9K9N8hW1sHnu6QAtiabxHvDYl1leZgv0HcbPL7VkjEBIiqGM6hpXIq/2lAc3qmM9bH8YioYXNLuHRaA5IYuXjjN77bapXKAp5ZRq9sIR9d+BSU7VB+AewS7h0qdWMO/dSPylJVQg09tOn9D62AU5MymjZ/micK14ZgJIRyunGSwsGLepDB3p2kfih//cdl8IlQfqOQnqqMtZs0hRmUBa8osPO6HbxsMw35o7DBHSnNxMZAamqAc2Wl4+jKpanJ4cEIFyp+73+wzbogdsB5x5/OQ/QjBIm+YgL3zkXPdE7ngkHFW0dFFwWIfy7oJiEmZg3bY1lEN1wWbkNX8i87wiqnGUck9AcoU+GZ7G7ONSewpUrhFYT+sF4aN3jkfYCqNwgzqoOox7/6+tWhDteP7bwfFOBeYepc8gnuQhw4ydOuPSeiOhN1CQMX/Qogbxpegk1YvRrfMAxWCDip5G7GXUcBBoQCov0iQH96KFumZHc4KGpYCTsSokECFltGsANLF3Vmf4hdOdYM9OByZGH3/fYoc/cfT8baTJcXCNVdhU021OuSQNZsDDqF0AJS8Ts/NSTNlaujavcrcGEE9xPZe4zZm1ALj+FB1FoWST/RikSSensiQfWLzFHBHiTmBmTqhyqtRQs2lW/QGMMfjD/gEsOa3HILZdycBBRnngaRTFmY/JswwzMkQGx20DCxBHRAeLoKVJfM6KLEKsTfD6EdD5ezMKPJWgpZN4ZK5bC/meD6T10gsWlaWRD4D0KdaDcQCZeDcPWkPY1EupOO1o2ZeFl5V43sSYXHi9we4Rl8i2iiS5/41yX3xkQE1nXm9UKdDL4sLirOdFF+zNRMxCPmqEUkbOUoGiOe6bkWaEPNqAK1XmyZbGXzfmrIgClA07DbLsegNcdmDjAop8MI4pvpkghz1mLJiR+L6T24JP3nzxuR9e9WfYp5VhzpoQiOln+2V78UtCNfIfDA8nrCjTtU+uiVDPghvO/YrvGRi8RbgttIqcDOGmzfNg0USgCU8inYsTDGzV8wh7aFsJ3M3X3QsSaG6bRPEwJBfnpJorIcH2HW5tkLcZMvPpqCPzg90oAJfgTtDRZViVN2jwidjJNhraFHpfx/SfZ/MWO4Byt70eT7KNBlwaoAtZj0A/bx3bqAQ98NIki1HKMw9mogYcIZexa74Cl/HJEUVqNeBlLygnIZImrQbP7mhbL1TpWc8P9kNA0qwCjhbONa6YD0BkA9MOrCUqJK81MuzvgVEfjTqbgJkPTMMR83fVHEWBPVCK3KOU1Yu+HrFTd7QV1Qg+7z+i7N8XPsW5yEm9CMgRiMzAUU3sbQKjSl0jJmODKk5jVgGjVHz4qeDMHb+rsV1t0BFnzUQzixE3qTjp8oaoPqBuufc51fv3/i6XbHJmSV+d0CmlZUDeaZee7v5JAuQ7zssRUQOvDjJcBbkIdduyjizTN6OBaulsiQeQqqvS3EjOQ0/r2rPlXJpB2ZwzEuX/E2CU3BmtYWhcANvWpooTTc0V5a/syOa3Nvx1XYCBWaX9x8J1XxJOffwHgREv6px2LQ3FwfbF/CFICkxI0aCnjIZKRDPNMJKmVr0bNJrFV7zcn/r3SyhN1k3ZJHyKcWoEOQVVlDkxSO8Lrct0eZZkF3WILJ2AVXNbWdHp2oVGe94BaRrnKix6aaN/9odo0H/FJUnpAoZZ+j7w9I97M8iajyDnnHCkYtq1DiheD1+1pPVarYGjwqPJFULUZMvWL22gcSacoCzxFxYlaB/hHJqDdroXePHlxyAsFkvk9C/RyO9QTYxHnBRBok0NTaWbuH00XagHh+nAySPgXQRDuvQk8cI1/8BhSehTvyEg457ArmtRbp4bX71L9wmQ8FAMZqOFAZfAKaK1K18YhEqJRUHJJObtl29/8NUP3759C7LfrIg50iNZU45pKyWVFPMBLVU3NjKh4jhsk3WHQZKQquKUqIKvT0a/W8Lp5ER5zmj3Nel8oI86uOBmVu7PDTTdZEHRjZVGTfCtgtWBp2QxNg7J8PwWkVFoRognGAmBlCDB66yhTGiXoKWJZYE4kzMIOPc4BFfOkp2rmqD64n9Asc/DZozRjerzdfmcUPcqDevMkYYObX4MrjeZrGAsVv5tCLYDQuI/NH7DxZre/cNWDh031P42gv9Twf+ed92ZR88sfCmwZE/z+8Evfv7nGm58vXTYOj81E4ngI9lWmNsGTvcBQyk2wSO6MZyeVdZyK41jAd3q3M+ayptJgiFSCA/AzxkupCNmxpr4ksV4j08tL/CYk3zwgZIUp0BeU1zR4EdYcbDI48hlOqy5i8z9InEP4iCy8vKCLq4Zurox9Y2U1t5JBDUxg1g8iU9PLxF6J4f82hfvCB4CHNFlqe263PTPYxFgqJxFM6lJ4ra9aMiX9kGSRGlOoBfZreUOwWZQ5E07XNfoYxJUdhcnQeyxhd6pAf1SXBhDPXnJODyDI1xYCCRrXN5g7cdZswPZUrzV6CFKnqUg43PzBDlDzhAAcd51UqQ1trTOCqjBRyINQ7yb7Ocdowsg1ISdOum5t/8k8Zv+3xELXTZqsxIwIRUamL1Tsjgfq63tQz2CxXO4NcYcFycpeyB0/koKpcFV5FbZYgUDbBLZV061jNUumRAjYDdzRXNaTlUkUG0p9Y5bNz/HzUPIi9skNVpQqMPyU0AAUeP67t2ZGkg5WODQAyBv+kzUqESqM7Ry523JIiuoV3Qsmh2MDT7s5kQHvWwbvP9Xax/PTAeA2XfbMOzIPSNmQV4C4h9m8uEdg32TedYIxzx6jBI9AOGpnpMa5RbiSvLJn/3jf1CfkJt3PJl/eKz753E2jRvAs9gNpGoZGnV30+3zlufiI9A/eQqsClWdducK08RYfrMH2FA0Zd0MOElOlPv9jAngZZZaLk1JxCcdZVDGEgjMZof1qh+vPX0+qiTQd7ecfG8Fxjx0JWZUc9saw++kClwLwnCSZUL2c+/hn2XW3r6pCFWP/3rrijBpdIgzTVjkv1KwQ/cz0kVqWuQf+3Wc0+iBvAu44MtJVIaq/lyn+kZoNqwtqxlGMLJEm65m9oHMua11mK0eQ8VxAMa+9Jzzxge6/iB/v+ewEDsPN/QQqeZH+0i0oXF5lvqUTU2FBBlI88dQBLaMyYGHirX1c66uYFxyRFrPlXGBOtKws5I9gOIJOkeWcLaRfNz1Nr1Pwq8Q8VOnZR634fBl7pJUiePtiLFu6vq6bToZK7iVx3KMG9GafMeqzNSUCG2DUu0UUaUkZTToRaiRBKG86m0rJG73J4S+JnElPWMwJ4voaUGRA9X89m+TFJEFFuDm/Hz4YXEg8UZO43J2iclhQf8yS6KJk6fDrKgeLsny19npl9yrdZ8qqSsTnY83S2wbKqZrTsMgiqokqv2e7+O5myBhX25eTIhHm8Z8Bdw48kkzoQfV24y3nHA7jRgI+nxJxJlJI9vS8GKABR8HC3t5wKdlxTNDtW1YWeUyDkM/AFdWRygUr9uMpOGxnAkPUM53yLRVW8vbYV6GxCQRkM1Tq+RR/Gg8V/kc777XQc90WYoORSJOtJgY4lXfnbAVQLSXrEGt63U0okFzbT1kVNeRScWxFSb8M96VOSfXWznjFo49oPe8bmI9JZyTI+AFydo/kEvUtrSpDGrIYEGl/2nF42rf8QC7mnbYvJQXoL+3ekY4X3a1a8KhVgXrmAd+RwMRl4htSQJSc3NujK0agd0z5nkzq07EChSgnDFpjE8aZ275Jc2j2tATvY1jyVgyYeN6mnkuCq6/rlkNXlElVJoajzsdFXKRYMFS0ESlQsO8u/eGoq8VTBRZRX22qN4QKFkAZ6/jAri0PXFoi4wNbPDcUA017Tpj9MDJ0t+aYwPo925995PxkoBf/BATpYCQrY+aL+Vip6z32zq+/tqviu1fFSEumS2LEi4eGKoKVnLX1GertrlQV1SQZbW5diXVMG8vstyzg/MLoo6BXq7FrEBwzWEkq3SUA6QadRi/uWA7U6JOHWZU9Y+50tspmT1s8z6jvy/uP6cmiIQGW63pqZXYHvFqM6kks8IB/eJo8kzkBmil5eUA5z/Ogn/7f/5rHJuLVlm/vqev3RXWxrllUdBFp/cC/QQJA9dVoAUSGkuwWvEVicKlqKBHLYQdhibmMNVojRnLloMmmTQWc/dFSI7FUwIGwzRithzKCk5ildbtgTmT3Ne4xa3pGiA1UaCnJVWGC4C2CI4eA0QzfixMYl7LP6YJKTAo1yxahufZQgPW+0CGNY5tY9UFjzSS8RovxDNIG4TbQF6JW9AUIm2EWntIpXWq0Ejx8hEdr8kV8uB41S/9Rh5FjQk+/kLj8PIFgVzzTptBnt89/lY52uIburZCSRqnwVgKRashdYEDhHg0KX6CyAT9V6ALIlj5Qs0wfkaGvry4oXX/BfZAJmUPsDdzvNV6+A4oH2QaOQvabpZ3d60WxBVoAJYrDDQDzhG7jvmqKrIosnAS1j0KZgAjG4vm9HZFulEGu34jAOF1QfOdQ+UqJaoyJtaU6BAWFQzMUQXdNOHsJ3u4A2heT738zbYv/FdvMKZUUW0KfX/XtzZtG/vR2fR0p7/IIAY2mc2RYEsWSM9v+bh5aTQ4hXmpGSFtHcEG3gbgXsjSeF+as1AfG1RkmIqp7y+++wxN9XrMcCaDUvipVvwHE26PvfdCCqeS/Ciq3oJd4zPNNoOG3gD1Hd/cDsUSpzHAn/3n/9CeVhVEgfAUte253jxtZ24OX5pzPd5eWCYesKh5KYCbKmEO8lAY15UJfStWqkkDHnod9WFgK3nmgZfHAlEOcKfYsM6OtKUomiMSMWYxwkbiqBvZiDPc52D9Go/DjSlCAfacS5OJTd2w7t4cO5CHfl4QjOdCyo+OK6G2DUX4Jrn/Ay+tm5CHwgnFCI0D1CIK0JCZa5wlNWwSnAx23yS4HijM+8AHnTYe7Wdtq4sn3XYZ61QJ7KP3Ng16t20O6JeGRJ7RyRQeiIRDYIza+zDauV5Oiok1oCsEzkXC+ADJkkAQYe/Bc/q7xsD5A0uCp152Sd0i6BEyxNWQ5lF+AAjxK7VSeHrCdqkyObWxmf4jTdlXehikz0Lz4OIJo7fwgBIyL86HrVljPRxH3J1XZkeq3ciicN+aT54tZgUa8SrzWJb/RzzDtNDeY1VXapfH3m6MHIZka6sWni+GTJgENGT48ssv3nxJe0Id3t6ZFbBRe1+/e/f7r7/+/e/9JcneolkCahiZFmGdEpQzBChNmFjh2B2bx7HR46B1UbLioWf+5revU9QMGiZj2s9CYXRlaIb4VlsqBFaS+MpqwNsqH1L1nEoHdZH2wuWmzILhVhLswlKCDDTgvkurcVQhKqcWJi8vB0+R/Z5wrfdizIpxsRUuxtNiCe2JbjiCjJAyRog8LWWdgYMvdjeUZTSQoly4NivlCR7tI59GlmAbwRdKvYMMTywwxky04jibmOOcRjegYl6hFBFJMCnpmxNI3tSxsQeazYSHHwiw559kSFf3raujqkgZknI025PpzmZLRCbvUJpRxioRLW0hQetBPfFriB9kfuh6F2ifWCEw5UMeoD26Gh7qKUYDGt66NmGaw1I+Ez/h3R7PJJToHA3IHNn0ULmVyfqwKBkJ2v0H6e4GQjk7P+d6LLl2xKheqCRMk7I4IycfVxiD1e2lUsjlERLpsHbVcpDY4OOM9P7Earc9t6LqEDSUV8E8Mp7DmRGO2jMCAo0m0HIh68xWlzuy444atVl0YvoEuqxyInzAiXMWad0gEfECLnQAlirnuy/8NvAeJvXtPqxQG+qeYophhe7bo8Db6u7XnsGx0Af9/lu2L/1TpU/PbPJ7Xzl1k9BUJ7f10P0HqtwnSVFfRydTIGIyopp858MFRjYceC32CwSvkS9NkklrxzIzJJlM4DnObjHCHO6XUVrttAW6EWvpSfUBJCI5Q7KgzWEhWpy8AGe+jyPiu6Ms7BRA353wEZ7RCNLlpybT9VLw0eqNlgXdnU9uVMyWdP4IUIUp+0ZXAqconPRvjZQ42ooFbzm6HFQ+92npAGTKi65RriWrA6dIAgcYrQpCnDFwaKf0UJ9egWTgxUzlqjcmSG5f3fJweUwF9RaAWy2X9jCcdQNGK2AfdDZJFKJvGpdFgoXjXLPpfLbEah+ghyBnBwcC4H3MytQmVbzg1DvYtEgs9RAcY/wQGrxkCJlS2k73ZY1LNMEHQug/7NminYykYLH3UW7wiCQcZIlxy+Z8Qqs0nCQ4uuqu0Cw0/P46MTyMJxOhVul4OUOJtvBKpwm+oVJCn8Esk0W0npTfmh5P2waAm0gbnMTCX2DBJGd8jZjl4um9ZSML1gOOfZMgqbDLEkPnWji6pApj33zq8Y4NcLASKuzBAidRGOdI0dOSrP4DUGGTY2VmGA2ZMO16kENm6My46o9un224yntDA++19wGlHA2KDhCreSajIDyBaiFAdktiG8jbr1ocfQ6js302pvdGImUIoA9OaQrRHZWwO6lMhPoLp3tMeltgIALSajFaZK7ZuzMzCNBIB6vpGKgDOHZXh9ocaDuV5jruRzX7RzWYp8pNEY0+76STesTa0ujssDlbDDS9PEzdIw2p5KWXT9WoJF50HvXw4vDRO8etQsBufnEi0vhj+IpIST9gSXBZDD4camYYigs3UIvhFNFNHWBzMkYG5lIB+GKSwGaT486EgG66ijvMgnnJtF5WbTvFGbV+EWoLSWESq/1ndQi1YV5PlwybSR3AwQOM5N1GHZgg9T8c1S8qXrriHZwRDwVlDa3TyXbW4CP4UAMODzKWY3epOzZM4+j22jp+NvrCtdEohRkMnG7sNp4BnVZEBW5cnCHfBkC1IJKUGWaOwzZd2u/msSjO84eRRsK3cWIUtNxdYwCMxnRq633wrj8FZTdMVSDI+4wxcZo3fHF+cmnVcQzKhm1swNgBZU3A0B1hRCHTSnOFaz9zYASjglrB6S0mANe95XooWUHuj8K1DEEz+dFkcsp20EMoI/TQ/mwr8j5G/lbUz/1L7ar20nxxpbwBMBzZD+ABq6Z/wa8ZvTj4R9e+3d4PaAmuedt+kuP+ZDknt2Wzb0npXbZHYFiXZRiz0gKsCMGNwL/qpNuaiX24NQO7G3mfi/viSSuAgq1gmQP4dfNDOMWloF4eNBo7IA4bbwwOaHkfmnOFBzIOpH3e5MVJ37R593i+D4kgX9sYjsopgpxwEH9rOsh+s0YYlYu7COGWKhvw8cmplwIL8TS/H+wT8kFVxUk3OYEhLMMDi2+ERvW5GgIELp6LkYYAenHcsb/fsGSfoepnQE8JnBo3sg9xhNt10Pm2v1G4k9NJEyXWAOgf+aC3yt4zf4jNnpNEwzxdOnqn/ZTMx9Z1IIZ+nCpIU31CPNHOzGO5dejXTTUAe4+Ac4HdM1PE0CcT5v2C7qREpuS1h7Mj1hcIcdpwFhQE0jYojRwbpLNqE3Dg2EdF58ORHojPTL0JHzEn1pc+zJSVaMqKufDHlxMc92tXjLrA3Mxmsj9K2isVeog8k2dTVMJA0G/tMeOqT8DEpUHPGFiXs9OSaCswkVZOxRC57BL5GZZZ0e/ld6ochPAoGn0qssseAkfciAycjmVcVDfzNUVptHswMnLkxOmFM17RgJowYaId6lcDhSsyVsVkSNHzMnQLHC5bM2UBsiL3LdhTSKn0rJNeANDMIxZLGFwR/UyvX7ERYlKMncgLv7vLJ1bnNqhKDEkK7WecMh9tS13mIswEa7vx9y7QnSMeTxJijR/DocUPWkzQ+QDgRCC7vKUaiMMATryoTBcEkAwfmzNB1YH3+ACYBG5oUH5kwKMjGqF0sNNPNHDXsjrVnObuAvpDMgzo/Zl3n4tNgXK6YYSQu52v+wjzvFWq3rn3ocN7Qaj+8T/6B/UJ+ULp5r7LiaVDtN/hbt+giNZkjGaZLjhmrsTJZiwurI5gFd3MYhSYtOUn9jXOhB88HJHskDjzux7K8nfuExGJDumbQkBsYs54dlyLNGLGtAoc70Z/XZMuek/QQItTnMBQPNx9VPbefWQImiWOFmJK8HhqteHNpnd/6cF55/nR8FdP/XKKb/09kHitUdrAnpNkRs0qDwp+89bdNZqR6aOGQHJd6gpirgMJVvQ5nkEMycFnSSEezvlSU390Q/9VCdc+U6T7eb/66zVHlhY8hUUJsmuPq9e2WDQgwG+mNKiOp1eGprQEJ0el9YRi54JGW/YLMuUvBY4I6KGJTMNWSjS0JAXp0arJ5aqBVQxBeK9/q26KYaVuGAE41ZfMvD7mZcMGtw0skkUzJceY/sUvIg3DsWOgVCix0J8OiFc7nQQaHgEtzhmSDTLssdjymCnBLKHUfBbfX+jjDBckGuObqWzXHI6qSr6mp2eKw38NYijcgiZ+Fh/QW6FHFEe5Npat/UqHsWq+f5rzEhXsAvEAho1T5VRQy2q0FdE9FqIZfI7hCcbYbuLczQjdyoZxhiD74vNPmX8+CDt/U8QJS2B80OcHOt7TIVD1vedjeexbZpqikpxKoOqoC/Sk0fqDxhInZn2nWTZmrdK+/d3v/hb6F4QPps33gUftP664AT7HdXRYSUsApwY8iRtSXHCztQ5wyEb1RHdQlbhw3rDeUoerokjAqDnc4w9K2l7IiCWiBDpzQPZPns1nEs4FUPZuNqy5mRer3Lw2JR7kF/R7ejifOduJwkNpeg9M1oEnTDKAZsownY/NzqTzx1MrOy3wWPzpPbfIgYX6IHRQyDzYSdgC6OpA4BYrY6jAzZxNdJnVdyUEdPQ1/ECp+sHLST4cQk8klgjLL9/mdXvlFgVlbcs54oU8c7ls1XGVmhyIpUkHIEPKvPNjDhcjAM3pIXxn/gMzefJ1PFNp5ms7h19fkFNFu+PhaHT3NwAcWSwcdilmr0G9jQPQANAiFXMOI8KDQ60ABZmQhG90oQGkTPUU0xqXBkJTDONDAQ7gsX9Q79QMDh0pnqB6WKLYnoZtESxIy5cm0u9TCn9VjaaVWPIcbOHD6uRJDLlDVnq/PdiXaIuHa7flNRNQeCrsUWJxj0edGjIhBt3IjtKbnJSjJUkDC7jsl3ZtfABUStAIdd8am7SjWtMOhKkRx8Jfn5fysIwJ/Wb/c7C2lYXqQgdBwpXfxrr2ElfQMVSrOiU5e25hHdv84qJOVY3QfP3u67/+zW804+XAeP//hhtVcwxQJSsy2jhMOIbhUhQiJwDFcdEkQITD+jpcRoxGATWmEzUIf6lvKYOctIn1cu1K1QG6y9FMPTDEhVCSRn4ZrZUGervxkC39MzYwHYAYSs9KDzA1SVaq86g5sPkWSDBvnlWRUndl8b7Cnx1X+a09yDcEnlEPbH1iyPSsP40hHYQB/nADhEy+Qi3cAw41el1+BhDjUiYBNuwSga26PhU4hCOd+3dRANNgwicgB3aP1icU3af0FpY9w1Q/EQMKPVBj4pHd2tEmoboDDT56zm1dGzzzbUgoyxA6DrIiuxCmxnlhpT91pJeA85X/aGjxlEU29LgU9wxunwAUDd8MRSYH9uMJl9FMmnJF3pOgH61mZx2V+UKmHKTe7Y+6C+65wxMB7lXe9uH2mzdvGUcdxPEtSC5qMzehU9mCGojMauSNfpKN1907Ct0sPkUSt9+wgJLYjqyK8E3ASoj389DeQPUhUPyJyedBKG1clgT93YZleS2ubU6I56zN2gtXf3aaBJgCmqpWnrp2a8j+0ZMALdYvBF2/Er0Q48s1zairPUNaCGe1+CKpbX7e400S5pMLwoYBbBu/+tWvVPFysBn70XDuIwt0fYNiKG9BGCl/edKlg2BIKsPeBRtLv6TQ52wMWSB3vzGH8dYVM+QgVeriZWRPvnl5qXXY1wUimJWWQJjpUL4oxF3AjJu4gS3wB5UkZdUbtuaFSmytsyx235Gd3m+Bf8CazzEfAkKyUV/SLLgvPh11p28Am6FsitCFYvg/AOU+G53Niv9Q2gfsk6hhB1TU3PHs1QqAYOSSnoLwYZo037kJXh3RnyVFZvBLISImjqC9f/dN/+io9/d9myUFqDjezUCIJ2T4YwP95Ni9ZS7uwmURmWHKasCT7ZHjVI48kTsU1whEtuD6Myfy80F2GCQTGi8QaV1BnpI8oNTnexXAEuJT/d5sTfgR6JJ0W1OUy1dl8T5Hxk2/C9UDIHQ4UAaQw4ASAtpvvmTn4N2Gv8GHUU7jFkWIqfPmPnjoj4xC6aLKVMimZ1aR7myyfbcrY+AUFwj5FXIAZIYUjJZUJbKDsaL2yYGD+VEZutR0l69icmf6IDpJPFHpJ7iJA5qsvrXdjhK1tjDknYxfknXVwjENSBdy3TYyxVCcd0CJuY+dUKv+VoXs0MEnx2EgMorLovt+tlGbDCOKufA3f/Nbto3fvPR7jpb4V3iFV3iFV3iF7w33ZuwVXuEVXuEVXuH7wevO8Qqv8Aqv8AofB687xyu8wiu8wit8HLzuHK/wCq/wCq/wcfC6c7zCK7zCK7zCx8HrzvEKr/AKr/AKHwevO8crvMIrvMIrfAx88sn/C4jXn1wqxBNOAAAAAElFTkSuQmCC"/>
          <p:cNvSpPr>
            <a:spLocks noChangeAspect="1" noChangeArrowheads="1"/>
          </p:cNvSpPr>
          <p:nvPr/>
        </p:nvSpPr>
        <p:spPr bwMode="auto">
          <a:xfrm>
            <a:off x="123824" y="-136526"/>
            <a:ext cx="2754521" cy="2754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11" name="Tittel 1"/>
          <p:cNvSpPr txBox="1">
            <a:spLocks/>
          </p:cNvSpPr>
          <p:nvPr/>
        </p:nvSpPr>
        <p:spPr>
          <a:xfrm>
            <a:off x="8463477" y="17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MurFrittstående</a:t>
            </a:r>
            <a:endParaRPr lang="nb-NO" dirty="0"/>
          </a:p>
        </p:txBody>
      </p:sp>
      <p:sp>
        <p:nvSpPr>
          <p:cNvPr id="8" name="Bindepunkt 7"/>
          <p:cNvSpPr/>
          <p:nvPr/>
        </p:nvSpPr>
        <p:spPr>
          <a:xfrm>
            <a:off x="5802204" y="2510589"/>
            <a:ext cx="564992" cy="447174"/>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Frihåndsform 12"/>
          <p:cNvSpPr/>
          <p:nvPr/>
        </p:nvSpPr>
        <p:spPr>
          <a:xfrm>
            <a:off x="5547090" y="2820073"/>
            <a:ext cx="1015550" cy="739801"/>
          </a:xfrm>
          <a:custGeom>
            <a:avLst/>
            <a:gdLst>
              <a:gd name="connsiteX0" fmla="*/ 128055 w 1029541"/>
              <a:gd name="connsiteY0" fmla="*/ 0 h 736776"/>
              <a:gd name="connsiteX1" fmla="*/ 3768 w 1029541"/>
              <a:gd name="connsiteY1" fmla="*/ 248575 h 736776"/>
              <a:gd name="connsiteX2" fmla="*/ 48156 w 1029541"/>
              <a:gd name="connsiteY2" fmla="*/ 452761 h 736776"/>
              <a:gd name="connsiteX3" fmla="*/ 207954 w 1029541"/>
              <a:gd name="connsiteY3" fmla="*/ 612559 h 736776"/>
              <a:gd name="connsiteX4" fmla="*/ 429896 w 1029541"/>
              <a:gd name="connsiteY4" fmla="*/ 719091 h 736776"/>
              <a:gd name="connsiteX5" fmla="*/ 642960 w 1029541"/>
              <a:gd name="connsiteY5" fmla="*/ 727969 h 736776"/>
              <a:gd name="connsiteX6" fmla="*/ 856024 w 1029541"/>
              <a:gd name="connsiteY6" fmla="*/ 630315 h 736776"/>
              <a:gd name="connsiteX7" fmla="*/ 1015822 w 1029541"/>
              <a:gd name="connsiteY7" fmla="*/ 452761 h 736776"/>
              <a:gd name="connsiteX8" fmla="*/ 1006945 w 1029541"/>
              <a:gd name="connsiteY8" fmla="*/ 248575 h 736776"/>
              <a:gd name="connsiteX9" fmla="*/ 891535 w 1029541"/>
              <a:gd name="connsiteY9" fmla="*/ 7989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541" h="736776">
                <a:moveTo>
                  <a:pt x="128055" y="0"/>
                </a:moveTo>
                <a:cubicBezTo>
                  <a:pt x="72570" y="86557"/>
                  <a:pt x="17085" y="173115"/>
                  <a:pt x="3768" y="248575"/>
                </a:cubicBezTo>
                <a:cubicBezTo>
                  <a:pt x="-9549" y="324035"/>
                  <a:pt x="14125" y="392097"/>
                  <a:pt x="48156" y="452761"/>
                </a:cubicBezTo>
                <a:cubicBezTo>
                  <a:pt x="82187" y="513425"/>
                  <a:pt x="144331" y="568171"/>
                  <a:pt x="207954" y="612559"/>
                </a:cubicBezTo>
                <a:cubicBezTo>
                  <a:pt x="271577" y="656947"/>
                  <a:pt x="357395" y="699856"/>
                  <a:pt x="429896" y="719091"/>
                </a:cubicBezTo>
                <a:cubicBezTo>
                  <a:pt x="502397" y="738326"/>
                  <a:pt x="571939" y="742765"/>
                  <a:pt x="642960" y="727969"/>
                </a:cubicBezTo>
                <a:cubicBezTo>
                  <a:pt x="713981" y="713173"/>
                  <a:pt x="793880" y="676183"/>
                  <a:pt x="856024" y="630315"/>
                </a:cubicBezTo>
                <a:cubicBezTo>
                  <a:pt x="918168" y="584447"/>
                  <a:pt x="990669" y="516384"/>
                  <a:pt x="1015822" y="452761"/>
                </a:cubicBezTo>
                <a:cubicBezTo>
                  <a:pt x="1040975" y="389138"/>
                  <a:pt x="1027660" y="310719"/>
                  <a:pt x="1006945" y="248575"/>
                </a:cubicBezTo>
                <a:cubicBezTo>
                  <a:pt x="986230" y="186431"/>
                  <a:pt x="938882" y="133165"/>
                  <a:pt x="891535" y="7989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1876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Bru</a:t>
            </a:r>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a:t>Objtype_bru.png</a:t>
            </a:r>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Ruin</a:t>
            </a:r>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Portstolpe</a:t>
            </a:r>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a:t>Skjerm</a:t>
            </a:r>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Skråforstøtningsmur</a:t>
            </a:r>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Skråforstøtningsmur</a:t>
            </a:r>
          </a:p>
        </p:txBody>
      </p:sp>
      <p:sp>
        <p:nvSpPr>
          <p:cNvPr id="22" name="Rektangel 21"/>
          <p:cNvSpPr/>
          <p:nvPr/>
        </p:nvSpPr>
        <p:spPr>
          <a:xfrm>
            <a:off x="120705" y="1324051"/>
            <a:ext cx="3307380"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Voll</a:t>
            </a:r>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Hoppbakke</a:t>
            </a:r>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Brudetalj</a:t>
            </a:r>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a:t>Objtype_brudetalj.png</a:t>
            </a:r>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a:t>Idrettsanlegg</a:t>
            </a:r>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Skytebaneinnretning</a:t>
            </a:r>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Svømmebasseng</a:t>
            </a:r>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Taubane</a:t>
            </a:r>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a:t>Taubanemast</a:t>
            </a:r>
          </a:p>
        </p:txBody>
      </p:sp>
      <p:sp>
        <p:nvSpPr>
          <p:cNvPr id="3" name="Plassholder for innhold 2"/>
          <p:cNvSpPr>
            <a:spLocks noGrp="1"/>
          </p:cNvSpPr>
          <p:nvPr>
            <p:ph idx="1"/>
          </p:nvPr>
        </p:nvSpPr>
        <p:spPr/>
        <p:txBody>
          <a:bodyPr/>
          <a:lstStyle/>
          <a:p>
            <a:endParaRPr lang="nb-NO" dirty="0"/>
          </a:p>
        </p:txBody>
      </p:sp>
      <p:pic>
        <p:nvPicPr>
          <p:cNvPr id="5" name="Bilde 4" title="Bildeeksempel"/>
          <p:cNvPicPr/>
          <p:nvPr/>
        </p:nvPicPr>
        <p:blipFill>
          <a:blip r:embed="rId2"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3"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objtype_taubanemast.png</a:t>
            </a:r>
            <a:endParaRPr lang="nb-NO" dirty="0"/>
          </a:p>
        </p:txBody>
      </p:sp>
      <p:pic>
        <p:nvPicPr>
          <p:cNvPr id="4" name="Bilde 3" title="Bildeeksempel"/>
          <p:cNvPicPr/>
          <p:nvPr/>
        </p:nvPicPr>
        <p:blipFill>
          <a:blip r:embed="rId4" cstate="print"/>
          <a:srcRect/>
          <a:stretch>
            <a:fillRect/>
          </a:stretch>
        </p:blipFill>
        <p:spPr bwMode="auto">
          <a:xfrm>
            <a:off x="4108131" y="1369775"/>
            <a:ext cx="3975735" cy="427799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a:t>Tribune</a:t>
            </a:r>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BeskrivendeHjelpelinjeAnlegg</a:t>
            </a:r>
            <a:endParaRPr lang="nb-NO" dirty="0"/>
          </a:p>
        </p:txBody>
      </p:sp>
      <p:pic>
        <p:nvPicPr>
          <p:cNvPr id="4" name="Bild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041" y="1402921"/>
            <a:ext cx="8286239" cy="5074079"/>
          </a:xfrm>
          <a:prstGeom prst="rect">
            <a:avLst/>
          </a:prstGeom>
        </p:spPr>
      </p:pic>
      <p:cxnSp>
        <p:nvCxnSpPr>
          <p:cNvPr id="6" name="Rett linje 5"/>
          <p:cNvCxnSpPr/>
          <p:nvPr/>
        </p:nvCxnSpPr>
        <p:spPr>
          <a:xfrm>
            <a:off x="6582508" y="4173415"/>
            <a:ext cx="955430" cy="4396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430108" y="4976446"/>
            <a:ext cx="1107830" cy="580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7537938" y="4613031"/>
            <a:ext cx="0" cy="4220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7537938" y="5035062"/>
            <a:ext cx="42203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7959970" y="4727331"/>
            <a:ext cx="0" cy="3077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537938" y="4613031"/>
            <a:ext cx="134816"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Bue 35"/>
          <p:cNvSpPr/>
          <p:nvPr/>
        </p:nvSpPr>
        <p:spPr>
          <a:xfrm>
            <a:off x="7376746" y="4602040"/>
            <a:ext cx="583224" cy="326782"/>
          </a:xfrm>
          <a:prstGeom prst="arc">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37" name="Rett linje 36"/>
          <p:cNvCxnSpPr/>
          <p:nvPr/>
        </p:nvCxnSpPr>
        <p:spPr>
          <a:xfrm flipH="1">
            <a:off x="2500675" y="2973907"/>
            <a:ext cx="406648" cy="76410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H="1">
            <a:off x="2156302" y="2935944"/>
            <a:ext cx="704129" cy="22260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160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04446" y="-145183"/>
            <a:ext cx="10515600" cy="1325563"/>
          </a:xfrm>
        </p:spPr>
        <p:txBody>
          <a:bodyPr/>
          <a:lstStyle/>
          <a:p>
            <a:r>
              <a:rPr lang="nb-NO" dirty="0" err="1"/>
              <a:t>KaiBrygge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39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435087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objtype_kaibryggekant.png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8"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a:blip r:embed="rId2"/>
          <a:stretch>
            <a:fillRect/>
          </a:stretch>
        </p:blipFill>
        <p:spPr>
          <a:xfrm>
            <a:off x="677542" y="237205"/>
            <a:ext cx="10840963" cy="6449325"/>
          </a:xfrm>
          <a:prstGeom prst="rect">
            <a:avLst/>
          </a:prstGeom>
        </p:spPr>
      </p:pic>
      <p:cxnSp>
        <p:nvCxnSpPr>
          <p:cNvPr id="9" name="Rett linje 8"/>
          <p:cNvCxnSpPr/>
          <p:nvPr/>
        </p:nvCxnSpPr>
        <p:spPr>
          <a:xfrm flipV="1">
            <a:off x="2157721" y="3310270"/>
            <a:ext cx="833572" cy="14339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a:off x="2157721" y="3453669"/>
            <a:ext cx="98676" cy="16117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2256397" y="3503007"/>
            <a:ext cx="792699" cy="1118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3049096" y="3503007"/>
            <a:ext cx="152400" cy="152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3201496" y="3591816"/>
            <a:ext cx="184885" cy="635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3386381" y="3407620"/>
            <a:ext cx="0" cy="1841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3386381" y="3310270"/>
            <a:ext cx="286717" cy="973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509586" y="3019494"/>
            <a:ext cx="163512" cy="2907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2994582" y="3012225"/>
            <a:ext cx="515004" cy="29248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Rett linje 42"/>
          <p:cNvCxnSpPr/>
          <p:nvPr/>
        </p:nvCxnSpPr>
        <p:spPr>
          <a:xfrm>
            <a:off x="3694471" y="2929180"/>
            <a:ext cx="78237" cy="17254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flipV="1">
            <a:off x="3774413" y="2987299"/>
            <a:ext cx="290454" cy="11442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p:nvPr/>
        </p:nvCxnSpPr>
        <p:spPr>
          <a:xfrm>
            <a:off x="4035859" y="2929180"/>
            <a:ext cx="29008" cy="56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H="1">
            <a:off x="3857983" y="2916741"/>
            <a:ext cx="177876" cy="6864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3796303" y="2880124"/>
            <a:ext cx="61680" cy="10526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flipV="1">
            <a:off x="3694471" y="2875592"/>
            <a:ext cx="92954" cy="5358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Rett linje 67"/>
          <p:cNvCxnSpPr/>
          <p:nvPr/>
        </p:nvCxnSpPr>
        <p:spPr>
          <a:xfrm>
            <a:off x="4064867" y="2814023"/>
            <a:ext cx="268368" cy="44229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Rett linje 70"/>
          <p:cNvCxnSpPr/>
          <p:nvPr/>
        </p:nvCxnSpPr>
        <p:spPr>
          <a:xfrm flipV="1">
            <a:off x="4320400" y="3011412"/>
            <a:ext cx="1120273" cy="21180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Rett linje 75"/>
          <p:cNvCxnSpPr/>
          <p:nvPr/>
        </p:nvCxnSpPr>
        <p:spPr>
          <a:xfrm flipV="1">
            <a:off x="4935682" y="3762213"/>
            <a:ext cx="737754" cy="2214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Rett linje 78"/>
          <p:cNvCxnSpPr/>
          <p:nvPr/>
        </p:nvCxnSpPr>
        <p:spPr>
          <a:xfrm flipV="1">
            <a:off x="4893371" y="3883428"/>
            <a:ext cx="774930" cy="2556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flipH="1">
            <a:off x="5673436" y="3655407"/>
            <a:ext cx="353877" cy="10680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5" name="Rett linje 84"/>
          <p:cNvCxnSpPr/>
          <p:nvPr/>
        </p:nvCxnSpPr>
        <p:spPr>
          <a:xfrm flipV="1">
            <a:off x="4893371" y="3983642"/>
            <a:ext cx="42311" cy="1554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Rett linje 86"/>
          <p:cNvCxnSpPr/>
          <p:nvPr/>
        </p:nvCxnSpPr>
        <p:spPr>
          <a:xfrm flipV="1">
            <a:off x="5053445" y="4365079"/>
            <a:ext cx="184533" cy="596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Rett linje 91"/>
          <p:cNvCxnSpPr/>
          <p:nvPr/>
        </p:nvCxnSpPr>
        <p:spPr>
          <a:xfrm flipV="1">
            <a:off x="5095009" y="4389324"/>
            <a:ext cx="1125682" cy="2609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Rett linje 101"/>
          <p:cNvCxnSpPr/>
          <p:nvPr/>
        </p:nvCxnSpPr>
        <p:spPr>
          <a:xfrm>
            <a:off x="5053445" y="4424766"/>
            <a:ext cx="41564" cy="225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Rett linje 104"/>
          <p:cNvCxnSpPr/>
          <p:nvPr/>
        </p:nvCxnSpPr>
        <p:spPr>
          <a:xfrm>
            <a:off x="6027313" y="3655407"/>
            <a:ext cx="141423" cy="50788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Rett linje 121"/>
          <p:cNvCxnSpPr/>
          <p:nvPr/>
        </p:nvCxnSpPr>
        <p:spPr>
          <a:xfrm>
            <a:off x="6168736" y="4163291"/>
            <a:ext cx="51955" cy="22603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1" name="Rett linje 150"/>
          <p:cNvCxnSpPr/>
          <p:nvPr/>
        </p:nvCxnSpPr>
        <p:spPr>
          <a:xfrm>
            <a:off x="8449409" y="3378795"/>
            <a:ext cx="237391" cy="44153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4" name="Rett linje 153"/>
          <p:cNvCxnSpPr/>
          <p:nvPr/>
        </p:nvCxnSpPr>
        <p:spPr>
          <a:xfrm flipV="1">
            <a:off x="8686800" y="3326986"/>
            <a:ext cx="180199" cy="50934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7" name="Rett linje 156"/>
          <p:cNvCxnSpPr/>
          <p:nvPr/>
        </p:nvCxnSpPr>
        <p:spPr>
          <a:xfrm flipH="1" flipV="1">
            <a:off x="8798494" y="3130658"/>
            <a:ext cx="68505" cy="19632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0" name="Rett linje 159"/>
          <p:cNvCxnSpPr/>
          <p:nvPr/>
        </p:nvCxnSpPr>
        <p:spPr>
          <a:xfrm flipV="1">
            <a:off x="8568104" y="3130658"/>
            <a:ext cx="230390" cy="8524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3" name="Rett linje 162"/>
          <p:cNvCxnSpPr/>
          <p:nvPr/>
        </p:nvCxnSpPr>
        <p:spPr>
          <a:xfrm>
            <a:off x="8568104" y="3215898"/>
            <a:ext cx="36787" cy="6200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Rett linje 172"/>
          <p:cNvCxnSpPr/>
          <p:nvPr/>
        </p:nvCxnSpPr>
        <p:spPr>
          <a:xfrm flipV="1">
            <a:off x="8449409" y="3277904"/>
            <a:ext cx="155482" cy="1008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Rett linje 177"/>
          <p:cNvCxnSpPr/>
          <p:nvPr/>
        </p:nvCxnSpPr>
        <p:spPr>
          <a:xfrm flipV="1">
            <a:off x="6514914" y="3274844"/>
            <a:ext cx="2071583" cy="4873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Rett linje 181"/>
          <p:cNvCxnSpPr/>
          <p:nvPr/>
        </p:nvCxnSpPr>
        <p:spPr>
          <a:xfrm flipV="1">
            <a:off x="7883407" y="4061344"/>
            <a:ext cx="278460" cy="777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Rett linje 185"/>
          <p:cNvCxnSpPr/>
          <p:nvPr/>
        </p:nvCxnSpPr>
        <p:spPr>
          <a:xfrm>
            <a:off x="7883407" y="4139046"/>
            <a:ext cx="94074" cy="22760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Rett linje 188"/>
          <p:cNvCxnSpPr/>
          <p:nvPr/>
        </p:nvCxnSpPr>
        <p:spPr>
          <a:xfrm flipH="1">
            <a:off x="7977481" y="4080928"/>
            <a:ext cx="927571" cy="2857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Rett linje 190"/>
          <p:cNvCxnSpPr/>
          <p:nvPr/>
        </p:nvCxnSpPr>
        <p:spPr>
          <a:xfrm flipV="1">
            <a:off x="8924191" y="3558924"/>
            <a:ext cx="118209" cy="5024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5" name="Rett linje 194"/>
          <p:cNvCxnSpPr/>
          <p:nvPr/>
        </p:nvCxnSpPr>
        <p:spPr>
          <a:xfrm flipH="1">
            <a:off x="9042400" y="3366109"/>
            <a:ext cx="18202" cy="19151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8" name="Rett linje 197"/>
          <p:cNvCxnSpPr/>
          <p:nvPr/>
        </p:nvCxnSpPr>
        <p:spPr>
          <a:xfrm>
            <a:off x="8935884" y="3044511"/>
            <a:ext cx="124718" cy="3215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1" name="Rett linje 200"/>
          <p:cNvCxnSpPr/>
          <p:nvPr/>
        </p:nvCxnSpPr>
        <p:spPr>
          <a:xfrm flipH="1">
            <a:off x="8816141" y="3044511"/>
            <a:ext cx="119743" cy="8524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5" name="Rett linje 204"/>
          <p:cNvCxnSpPr/>
          <p:nvPr/>
        </p:nvCxnSpPr>
        <p:spPr>
          <a:xfrm flipH="1" flipV="1">
            <a:off x="8811115" y="3120351"/>
            <a:ext cx="73531" cy="20573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Rett linje 210"/>
          <p:cNvCxnSpPr/>
          <p:nvPr/>
        </p:nvCxnSpPr>
        <p:spPr>
          <a:xfrm flipV="1">
            <a:off x="8693516" y="3326086"/>
            <a:ext cx="191130" cy="6075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Rett linje 212"/>
          <p:cNvCxnSpPr/>
          <p:nvPr/>
        </p:nvCxnSpPr>
        <p:spPr>
          <a:xfrm flipV="1">
            <a:off x="8210073" y="3946301"/>
            <a:ext cx="483443" cy="150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Rett linje 215"/>
          <p:cNvCxnSpPr/>
          <p:nvPr/>
        </p:nvCxnSpPr>
        <p:spPr>
          <a:xfrm>
            <a:off x="8161867" y="4068242"/>
            <a:ext cx="48206" cy="286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Rett linje 220"/>
          <p:cNvCxnSpPr/>
          <p:nvPr/>
        </p:nvCxnSpPr>
        <p:spPr>
          <a:xfrm flipV="1">
            <a:off x="8367500" y="3228585"/>
            <a:ext cx="200604" cy="454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4" name="Rett linje 223"/>
          <p:cNvCxnSpPr/>
          <p:nvPr/>
        </p:nvCxnSpPr>
        <p:spPr>
          <a:xfrm>
            <a:off x="8290003" y="3065323"/>
            <a:ext cx="77497" cy="190994"/>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7" name="Rett linje 226"/>
          <p:cNvCxnSpPr/>
          <p:nvPr/>
        </p:nvCxnSpPr>
        <p:spPr>
          <a:xfrm flipV="1">
            <a:off x="7930444" y="3065322"/>
            <a:ext cx="346290" cy="954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0" name="Rett linje 229"/>
          <p:cNvCxnSpPr/>
          <p:nvPr/>
        </p:nvCxnSpPr>
        <p:spPr>
          <a:xfrm>
            <a:off x="7930444" y="3180404"/>
            <a:ext cx="55269" cy="14568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3" name="Rett linje 232"/>
          <p:cNvCxnSpPr/>
          <p:nvPr/>
        </p:nvCxnSpPr>
        <p:spPr>
          <a:xfrm flipH="1">
            <a:off x="6496712" y="3358945"/>
            <a:ext cx="1473212" cy="3420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Rett linje 237"/>
          <p:cNvCxnSpPr/>
          <p:nvPr/>
        </p:nvCxnSpPr>
        <p:spPr>
          <a:xfrm flipH="1" flipV="1">
            <a:off x="6489996" y="3700976"/>
            <a:ext cx="24918" cy="6123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3" name="Rett linje 242"/>
          <p:cNvCxnSpPr/>
          <p:nvPr/>
        </p:nvCxnSpPr>
        <p:spPr>
          <a:xfrm>
            <a:off x="10182578" y="2334866"/>
            <a:ext cx="79022" cy="859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Rett linje 245"/>
          <p:cNvCxnSpPr/>
          <p:nvPr/>
        </p:nvCxnSpPr>
        <p:spPr>
          <a:xfrm flipV="1">
            <a:off x="9041994" y="3180404"/>
            <a:ext cx="1219606" cy="34955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Rett linje 248"/>
          <p:cNvCxnSpPr/>
          <p:nvPr/>
        </p:nvCxnSpPr>
        <p:spPr>
          <a:xfrm flipH="1">
            <a:off x="8365359" y="3087134"/>
            <a:ext cx="526003" cy="10294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Rett linje 251"/>
          <p:cNvCxnSpPr/>
          <p:nvPr/>
        </p:nvCxnSpPr>
        <p:spPr>
          <a:xfrm flipH="1" flipV="1">
            <a:off x="8295325" y="2973512"/>
            <a:ext cx="85444" cy="200441"/>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5" name="Rett linje 254"/>
          <p:cNvCxnSpPr/>
          <p:nvPr/>
        </p:nvCxnSpPr>
        <p:spPr>
          <a:xfrm flipH="1">
            <a:off x="7859657" y="2966435"/>
            <a:ext cx="432404" cy="9487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8" name="Rett linje 257"/>
          <p:cNvCxnSpPr/>
          <p:nvPr/>
        </p:nvCxnSpPr>
        <p:spPr>
          <a:xfrm flipH="1" flipV="1">
            <a:off x="7883407" y="3061312"/>
            <a:ext cx="78556" cy="2196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Rett linje 262"/>
          <p:cNvCxnSpPr/>
          <p:nvPr/>
        </p:nvCxnSpPr>
        <p:spPr>
          <a:xfrm flipV="1">
            <a:off x="6729446" y="3304708"/>
            <a:ext cx="1225813" cy="2744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Rett linje 265"/>
          <p:cNvCxnSpPr/>
          <p:nvPr/>
        </p:nvCxnSpPr>
        <p:spPr>
          <a:xfrm flipV="1">
            <a:off x="5241831" y="4411292"/>
            <a:ext cx="187419" cy="2927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Rett linje 268"/>
          <p:cNvCxnSpPr/>
          <p:nvPr/>
        </p:nvCxnSpPr>
        <p:spPr>
          <a:xfrm flipH="1" flipV="1">
            <a:off x="5384800" y="4333663"/>
            <a:ext cx="44450" cy="74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Rett linje 272"/>
          <p:cNvCxnSpPr/>
          <p:nvPr/>
        </p:nvCxnSpPr>
        <p:spPr>
          <a:xfrm>
            <a:off x="5237978" y="4365079"/>
            <a:ext cx="3854" cy="7548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Rett linje 275"/>
          <p:cNvCxnSpPr/>
          <p:nvPr/>
        </p:nvCxnSpPr>
        <p:spPr>
          <a:xfrm flipH="1">
            <a:off x="5245755" y="4333663"/>
            <a:ext cx="139046" cy="3141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2" name="Rett linje 291"/>
          <p:cNvCxnSpPr/>
          <p:nvPr/>
        </p:nvCxnSpPr>
        <p:spPr>
          <a:xfrm flipV="1">
            <a:off x="5402158" y="4242560"/>
            <a:ext cx="402897" cy="9110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6" name="Rett linje 295"/>
          <p:cNvCxnSpPr/>
          <p:nvPr/>
        </p:nvCxnSpPr>
        <p:spPr>
          <a:xfrm>
            <a:off x="5402158" y="4333396"/>
            <a:ext cx="27092" cy="7447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99" name="Rett linje 298"/>
          <p:cNvCxnSpPr/>
          <p:nvPr/>
        </p:nvCxnSpPr>
        <p:spPr>
          <a:xfrm flipH="1">
            <a:off x="5245756" y="4411291"/>
            <a:ext cx="169948" cy="2588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2" name="Rett linje 301"/>
          <p:cNvCxnSpPr/>
          <p:nvPr/>
        </p:nvCxnSpPr>
        <p:spPr>
          <a:xfrm flipV="1">
            <a:off x="5237978" y="4385942"/>
            <a:ext cx="0" cy="3829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6" name="Rett linje 305"/>
          <p:cNvCxnSpPr/>
          <p:nvPr/>
        </p:nvCxnSpPr>
        <p:spPr>
          <a:xfrm>
            <a:off x="5481315" y="3061312"/>
            <a:ext cx="174829" cy="67028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Rett linje 309"/>
          <p:cNvCxnSpPr/>
          <p:nvPr/>
        </p:nvCxnSpPr>
        <p:spPr>
          <a:xfrm flipH="1" flipV="1">
            <a:off x="5692833" y="3872927"/>
            <a:ext cx="122027" cy="36153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0" name="Rett linje 319"/>
          <p:cNvCxnSpPr/>
          <p:nvPr/>
        </p:nvCxnSpPr>
        <p:spPr>
          <a:xfrm>
            <a:off x="8581454" y="3229700"/>
            <a:ext cx="10132" cy="3800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49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KaiBrygge</a:t>
            </a:r>
            <a:endParaRPr lang="nb-NO" dirty="0"/>
          </a:p>
        </p:txBody>
      </p:sp>
      <p:pic>
        <p:nvPicPr>
          <p:cNvPr id="5" name="Plassholder for innhold 4" descr="Kaiområde."/>
          <p:cNvPicPr>
            <a:picLocks noGrp="1"/>
          </p:cNvPicPr>
          <p:nvPr>
            <p:ph sz="quarter" idx="11"/>
          </p:nvPr>
        </p:nvPicPr>
        <p:blipFill>
          <a:blip r:embed="rId2"/>
          <a:stretch>
            <a:fillRect/>
          </a:stretch>
        </p:blipFill>
        <p:spPr>
          <a:xfrm>
            <a:off x="623392" y="1556792"/>
            <a:ext cx="3316288" cy="2213309"/>
          </a:xfrm>
          <a:prstGeom prst="rect">
            <a:avLst/>
          </a:prstGeom>
        </p:spPr>
      </p:pic>
      <p:pic>
        <p:nvPicPr>
          <p:cNvPr id="6" name="Bilde 5" descr="Opptegning av Kaifront."/>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42989"/>
            <a:ext cx="5143500" cy="2427605"/>
          </a:xfrm>
          <a:prstGeom prst="rect">
            <a:avLst/>
          </a:prstGeom>
          <a:noFill/>
        </p:spPr>
      </p:pic>
      <p:grpSp>
        <p:nvGrpSpPr>
          <p:cNvPr id="7" name="Gruppe 6" descr="Registrering av kaifront"/>
          <p:cNvGrpSpPr/>
          <p:nvPr/>
        </p:nvGrpSpPr>
        <p:grpSpPr>
          <a:xfrm>
            <a:off x="335360" y="3876738"/>
            <a:ext cx="5830570" cy="2714625"/>
            <a:chOff x="0" y="0"/>
            <a:chExt cx="5830873" cy="2714625"/>
          </a:xfrm>
        </p:grpSpPr>
        <p:grpSp>
          <p:nvGrpSpPr>
            <p:cNvPr id="8" name="Gruppe 7"/>
            <p:cNvGrpSpPr/>
            <p:nvPr/>
          </p:nvGrpSpPr>
          <p:grpSpPr>
            <a:xfrm>
              <a:off x="0" y="0"/>
              <a:ext cx="5830873" cy="2714625"/>
              <a:chOff x="0" y="0"/>
              <a:chExt cx="5830873" cy="2714625"/>
            </a:xfrm>
          </p:grpSpPr>
          <p:pic>
            <p:nvPicPr>
              <p:cNvPr id="11" name="Bild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6323" y="1304925"/>
                <a:ext cx="2114550" cy="1409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Rett linje 8"/>
            <p:cNvCxnSpPr>
              <a:cxnSpLocks/>
            </p:cNvCxnSpPr>
            <p:nvPr/>
          </p:nvCxnSpPr>
          <p:spPr>
            <a:xfrm flipH="1">
              <a:off x="4697507" y="1807882"/>
              <a:ext cx="1133366" cy="0"/>
            </a:xfrm>
            <a:prstGeom prst="line">
              <a:avLst/>
            </a:prstGeom>
            <a:noFill/>
            <a:ln w="28575" cap="flat" cmpd="sng" algn="ctr">
              <a:solidFill>
                <a:srgbClr val="FFFF00"/>
              </a:solidFill>
              <a:prstDash val="solid"/>
              <a:miter lim="800000"/>
            </a:ln>
            <a:effectLst/>
          </p:spPr>
        </p:cxnSp>
        <p:cxnSp>
          <p:nvCxnSpPr>
            <p:cNvPr id="10" name="Rett linje 9"/>
            <p:cNvCxnSpPr>
              <a:cxnSpLocks/>
            </p:cNvCxnSpPr>
            <p:nvPr/>
          </p:nvCxnSpPr>
          <p:spPr>
            <a:xfrm flipH="1" flipV="1">
              <a:off x="4410637" y="1409700"/>
              <a:ext cx="286870" cy="396875"/>
            </a:xfrm>
            <a:prstGeom prst="line">
              <a:avLst/>
            </a:prstGeom>
            <a:noFill/>
            <a:ln w="28575" cap="flat" cmpd="sng" algn="ctr">
              <a:solidFill>
                <a:srgbClr val="FFFF00"/>
              </a:solidFill>
              <a:prstDash val="solid"/>
              <a:miter lim="800000"/>
            </a:ln>
            <a:effectLst/>
          </p:spPr>
        </p:cxnSp>
      </p:grpSp>
      <p:pic>
        <p:nvPicPr>
          <p:cNvPr id="15" name="Bilde 14" descr="Kaifront."/>
          <p:cNvPicPr/>
          <p:nvPr/>
        </p:nvPicPr>
        <p:blipFill>
          <a:blip r:embed="rId6">
            <a:extLst>
              <a:ext uri="{28A0092B-C50C-407E-A947-70E740481C1C}">
                <a14:useLocalDpi xmlns:a14="http://schemas.microsoft.com/office/drawing/2010/main" val="0"/>
              </a:ext>
            </a:extLst>
          </a:blip>
          <a:srcRect/>
          <a:stretch>
            <a:fillRect/>
          </a:stretch>
        </p:blipFill>
        <p:spPr bwMode="auto">
          <a:xfrm>
            <a:off x="6796543" y="3071951"/>
            <a:ext cx="4781550" cy="3189605"/>
          </a:xfrm>
          <a:prstGeom prst="rect">
            <a:avLst/>
          </a:prstGeom>
          <a:noFill/>
        </p:spPr>
      </p:pic>
      <p:sp>
        <p:nvSpPr>
          <p:cNvPr id="13" name="Plassholder for innhold 4"/>
          <p:cNvSpPr txBox="1">
            <a:spLocks/>
          </p:cNvSpPr>
          <p:nvPr/>
        </p:nvSpPr>
        <p:spPr>
          <a:xfrm>
            <a:off x="681752" y="408676"/>
            <a:ext cx="373371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objtype_kaibrygge.png</a:t>
            </a:r>
            <a:endParaRPr lang="nb-NO" dirty="0"/>
          </a:p>
        </p:txBody>
      </p:sp>
    </p:spTree>
    <p:extLst>
      <p:ext uri="{BB962C8B-B14F-4D97-AF65-F5344CB8AC3E}">
        <p14:creationId xmlns:p14="http://schemas.microsoft.com/office/powerpoint/2010/main" val="2025135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Oppdrettslokalitet</a:t>
            </a:r>
          </a:p>
        </p:txBody>
      </p:sp>
      <p:pic>
        <p:nvPicPr>
          <p:cNvPr id="4" name="Bilde 3"/>
          <p:cNvPicPr>
            <a:picLocks noChangeAspect="1"/>
          </p:cNvPicPr>
          <p:nvPr/>
        </p:nvPicPr>
        <p:blipFill>
          <a:blip r:embed="rId2"/>
          <a:stretch>
            <a:fillRect/>
          </a:stretch>
        </p:blipFill>
        <p:spPr>
          <a:xfrm>
            <a:off x="1818763" y="1913428"/>
            <a:ext cx="7335274" cy="4124901"/>
          </a:xfrm>
          <a:prstGeom prst="rect">
            <a:avLst/>
          </a:prstGeom>
        </p:spPr>
      </p:pic>
      <p:cxnSp>
        <p:nvCxnSpPr>
          <p:cNvPr id="5" name="Rett linje 4"/>
          <p:cNvCxnSpPr/>
          <p:nvPr/>
        </p:nvCxnSpPr>
        <p:spPr>
          <a:xfrm flipV="1">
            <a:off x="5885407" y="2409092"/>
            <a:ext cx="2678301" cy="755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230815" y="3897923"/>
            <a:ext cx="1998785" cy="6336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V="1">
            <a:off x="8220807" y="3115260"/>
            <a:ext cx="486508" cy="793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8563709" y="2431946"/>
            <a:ext cx="183483" cy="6833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5885407" y="3164934"/>
            <a:ext cx="345408" cy="13666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5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Molo</a:t>
            </a:r>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a:solidFill>
                  <a:schemeClr val="tx1"/>
                </a:solidFill>
              </a:rPr>
              <a:t>Kaifront som avgrenser Kai. Grunnrissreferanse lik </a:t>
            </a:r>
            <a:r>
              <a:rPr lang="nb-NO" sz="1050" dirty="0" err="1">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a:solidFill>
                  <a:schemeClr val="tx1"/>
                </a:solidFill>
              </a:rPr>
              <a:t>Avgrensning av Molo. Grunnrissreferanse lik </a:t>
            </a:r>
            <a:r>
              <a:rPr lang="nb-NO" sz="1050" dirty="0" err="1">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a:solidFill>
                  <a:schemeClr val="tx1"/>
                </a:solidFill>
              </a:rPr>
              <a:t>Avgrensning av Molo. Grunnrissreferanse lik </a:t>
            </a:r>
            <a:r>
              <a:rPr lang="nb-NO" sz="1050" dirty="0" err="1">
                <a:solidFill>
                  <a:schemeClr val="tx1"/>
                </a:solidFill>
              </a:rPr>
              <a:t>FiktivAvgrensningForAnlegg</a:t>
            </a:r>
            <a:r>
              <a:rPr lang="nb-NO" sz="1050" dirty="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Flytebrygge</a:t>
            </a:r>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1618753" y="962623"/>
            <a:ext cx="5161426" cy="5589245"/>
          </a:xfrm>
          <a:prstGeom prst="rect">
            <a:avLst/>
          </a:prstGeom>
        </p:spPr>
      </p:pic>
      <p:sp>
        <p:nvSpPr>
          <p:cNvPr id="2" name="Tittel 1"/>
          <p:cNvSpPr>
            <a:spLocks noGrp="1"/>
          </p:cNvSpPr>
          <p:nvPr>
            <p:ph type="title"/>
          </p:nvPr>
        </p:nvSpPr>
        <p:spPr>
          <a:xfrm>
            <a:off x="440634" y="-201601"/>
            <a:ext cx="10515600" cy="1325563"/>
          </a:xfrm>
        </p:spPr>
        <p:txBody>
          <a:bodyPr/>
          <a:lstStyle/>
          <a:p>
            <a:r>
              <a:rPr lang="nb-NO" dirty="0" err="1"/>
              <a:t>FlytebryggeUtligger</a:t>
            </a:r>
            <a:endParaRPr lang="nb-NO" dirty="0"/>
          </a:p>
        </p:txBody>
      </p:sp>
      <p:cxnSp>
        <p:nvCxnSpPr>
          <p:cNvPr id="6" name="Rett linje 5"/>
          <p:cNvCxnSpPr/>
          <p:nvPr/>
        </p:nvCxnSpPr>
        <p:spPr>
          <a:xfrm flipH="1" flipV="1">
            <a:off x="3122579" y="3229584"/>
            <a:ext cx="48638"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3767879" y="3179723"/>
            <a:ext cx="73520" cy="4215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453319" y="3229584"/>
            <a:ext cx="68095"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349336"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098618" y="3179723"/>
            <a:ext cx="55239" cy="4089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4412522"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979906"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5019630"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5367889"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4671370"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4716075"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5275637"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3494532"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785305"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a:off x="4128297"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a:off x="3190978" y="3873565"/>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77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Pælebunt</a:t>
            </a:r>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Kulvert</a:t>
            </a:r>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a:t>Objtype_kulvert.png</a:t>
            </a:r>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Oppdrettskar</a:t>
            </a:r>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Rørgate</a:t>
            </a:r>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a:t>Objtype_rorgate.png</a:t>
            </a:r>
          </a:p>
        </p:txBody>
      </p:sp>
    </p:spTree>
    <p:extLst>
      <p:ext uri="{BB962C8B-B14F-4D97-AF65-F5344CB8AC3E}">
        <p14:creationId xmlns:p14="http://schemas.microsoft.com/office/powerpoint/2010/main" val="3019048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Demning</a:t>
            </a:r>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Demning</a:t>
            </a:r>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Elveforbygning</a:t>
            </a:r>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a:t>Objtype_elveforbygning.png</a:t>
            </a:r>
          </a:p>
        </p:txBody>
      </p:sp>
    </p:spTree>
    <p:extLst>
      <p:ext uri="{BB962C8B-B14F-4D97-AF65-F5344CB8AC3E}">
        <p14:creationId xmlns:p14="http://schemas.microsoft.com/office/powerpoint/2010/main" val="115717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Elveterskel</a:t>
            </a:r>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a:t>Objtype_elveterskel.png</a:t>
            </a:r>
          </a:p>
        </p:txBody>
      </p:sp>
    </p:spTree>
    <p:extLst>
      <p:ext uri="{BB962C8B-B14F-4D97-AF65-F5344CB8AC3E}">
        <p14:creationId xmlns:p14="http://schemas.microsoft.com/office/powerpoint/2010/main" val="718043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Fiskehjell</a:t>
            </a:r>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a:t>Objtype_fiskehjell.png</a:t>
            </a:r>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Fiskehjellmøne</a:t>
            </a:r>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Fiskehjellgrense i 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a:t>Objtype_fiskehjellmone.png</a:t>
            </a:r>
          </a:p>
        </p:txBody>
      </p:sp>
    </p:spTree>
    <p:extLst>
      <p:ext uri="{BB962C8B-B14F-4D97-AF65-F5344CB8AC3E}">
        <p14:creationId xmlns:p14="http://schemas.microsoft.com/office/powerpoint/2010/main" val="3315082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a:t>Fisketrapp</a:t>
            </a:r>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a:t>Objtype_fisketrapp.png</a:t>
            </a:r>
          </a:p>
        </p:txBody>
      </p:sp>
    </p:spTree>
    <p:extLst>
      <p:ext uri="{BB962C8B-B14F-4D97-AF65-F5344CB8AC3E}">
        <p14:creationId xmlns:p14="http://schemas.microsoft.com/office/powerpoint/2010/main" val="992422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Sluse</a:t>
            </a:r>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a:t>Objtype_stikkrenne.png</a:t>
            </a:r>
          </a:p>
        </p:txBody>
      </p:sp>
    </p:spTree>
    <p:extLst>
      <p:ext uri="{BB962C8B-B14F-4D97-AF65-F5344CB8AC3E}">
        <p14:creationId xmlns:p14="http://schemas.microsoft.com/office/powerpoint/2010/main" val="2821958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CFBFA4C1-88AA-E7C3-C190-C14C866C58A6}"/>
              </a:ext>
            </a:extLst>
          </p:cNvPr>
          <p:cNvSpPr txBox="1"/>
          <p:nvPr/>
        </p:nvSpPr>
        <p:spPr>
          <a:xfrm>
            <a:off x="609600" y="450574"/>
            <a:ext cx="1868557" cy="923330"/>
          </a:xfrm>
          <a:prstGeom prst="rect">
            <a:avLst/>
          </a:prstGeom>
          <a:noFill/>
        </p:spPr>
        <p:txBody>
          <a:bodyPr wrap="square" rtlCol="0">
            <a:spAutoFit/>
          </a:bodyPr>
          <a:lstStyle/>
          <a:p>
            <a:r>
              <a:rPr lang="nb-NO" dirty="0" err="1"/>
              <a:t>MurLoddrett</a:t>
            </a:r>
            <a:r>
              <a:rPr lang="nb-NO" dirty="0"/>
              <a:t> – svingskive </a:t>
            </a:r>
            <a:r>
              <a:rPr lang="nb-NO" dirty="0" err="1"/>
              <a:t>nedsenkt</a:t>
            </a:r>
            <a:endParaRPr lang="nb-NO" dirty="0"/>
          </a:p>
        </p:txBody>
      </p:sp>
      <p:pic>
        <p:nvPicPr>
          <p:cNvPr id="4" name="Bilde 3" descr="Et bilde som inneholder Skalamodell, konstruksjon, Urban design, utendørs">
            <a:extLst>
              <a:ext uri="{FF2B5EF4-FFF2-40B4-BE49-F238E27FC236}">
                <a16:creationId xmlns:a16="http://schemas.microsoft.com/office/drawing/2014/main" id="{44D147E8-B921-AC98-D57F-3F8C33512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785" y="733049"/>
            <a:ext cx="5220429" cy="5391902"/>
          </a:xfrm>
          <a:prstGeom prst="rect">
            <a:avLst/>
          </a:prstGeom>
        </p:spPr>
      </p:pic>
      <p:sp>
        <p:nvSpPr>
          <p:cNvPr id="5" name="Ellipse 4">
            <a:extLst>
              <a:ext uri="{FF2B5EF4-FFF2-40B4-BE49-F238E27FC236}">
                <a16:creationId xmlns:a16="http://schemas.microsoft.com/office/drawing/2014/main" id="{8B70DB21-3328-8EA1-1E86-984D5FBB28B0}"/>
              </a:ext>
            </a:extLst>
          </p:cNvPr>
          <p:cNvSpPr/>
          <p:nvPr/>
        </p:nvSpPr>
        <p:spPr>
          <a:xfrm>
            <a:off x="5421515" y="1774480"/>
            <a:ext cx="1431957" cy="144855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Frihåndsform: figur 8">
            <a:extLst>
              <a:ext uri="{FF2B5EF4-FFF2-40B4-BE49-F238E27FC236}">
                <a16:creationId xmlns:a16="http://schemas.microsoft.com/office/drawing/2014/main" id="{B8F972F3-B588-828F-8933-59753754A42B}"/>
              </a:ext>
            </a:extLst>
          </p:cNvPr>
          <p:cNvSpPr/>
          <p:nvPr/>
        </p:nvSpPr>
        <p:spPr>
          <a:xfrm>
            <a:off x="4767629" y="4744017"/>
            <a:ext cx="2744610" cy="949177"/>
          </a:xfrm>
          <a:custGeom>
            <a:avLst/>
            <a:gdLst>
              <a:gd name="connsiteX0" fmla="*/ 2303128 w 2768394"/>
              <a:gd name="connsiteY0" fmla="*/ 226336 h 915531"/>
              <a:gd name="connsiteX1" fmla="*/ 1904776 w 2768394"/>
              <a:gd name="connsiteY1" fmla="*/ 99588 h 915531"/>
              <a:gd name="connsiteX2" fmla="*/ 1397782 w 2768394"/>
              <a:gd name="connsiteY2" fmla="*/ 18107 h 915531"/>
              <a:gd name="connsiteX3" fmla="*/ 899841 w 2768394"/>
              <a:gd name="connsiteY3" fmla="*/ 0 h 915531"/>
              <a:gd name="connsiteX4" fmla="*/ 637291 w 2768394"/>
              <a:gd name="connsiteY4" fmla="*/ 18107 h 915531"/>
              <a:gd name="connsiteX5" fmla="*/ 284206 w 2768394"/>
              <a:gd name="connsiteY5" fmla="*/ 81481 h 915531"/>
              <a:gd name="connsiteX6" fmla="*/ 85029 w 2768394"/>
              <a:gd name="connsiteY6" fmla="*/ 172016 h 915531"/>
              <a:gd name="connsiteX7" fmla="*/ 21655 w 2768394"/>
              <a:gd name="connsiteY7" fmla="*/ 271604 h 915531"/>
              <a:gd name="connsiteX8" fmla="*/ 3548 w 2768394"/>
              <a:gd name="connsiteY8" fmla="*/ 353085 h 915531"/>
              <a:gd name="connsiteX9" fmla="*/ 85029 w 2768394"/>
              <a:gd name="connsiteY9" fmla="*/ 516047 h 915531"/>
              <a:gd name="connsiteX10" fmla="*/ 347580 w 2768394"/>
              <a:gd name="connsiteY10" fmla="*/ 660903 h 915531"/>
              <a:gd name="connsiteX11" fmla="*/ 700665 w 2768394"/>
              <a:gd name="connsiteY11" fmla="*/ 769544 h 915531"/>
              <a:gd name="connsiteX12" fmla="*/ 1053750 w 2768394"/>
              <a:gd name="connsiteY12" fmla="*/ 860079 h 915531"/>
              <a:gd name="connsiteX13" fmla="*/ 1424942 w 2768394"/>
              <a:gd name="connsiteY13" fmla="*/ 905346 h 915531"/>
              <a:gd name="connsiteX14" fmla="*/ 1895722 w 2768394"/>
              <a:gd name="connsiteY14" fmla="*/ 914400 h 915531"/>
              <a:gd name="connsiteX15" fmla="*/ 2312182 w 2768394"/>
              <a:gd name="connsiteY15" fmla="*/ 887239 h 915531"/>
              <a:gd name="connsiteX16" fmla="*/ 2556625 w 2768394"/>
              <a:gd name="connsiteY16" fmla="*/ 851026 h 915531"/>
              <a:gd name="connsiteX17" fmla="*/ 2701481 w 2768394"/>
              <a:gd name="connsiteY17" fmla="*/ 751437 h 915531"/>
              <a:gd name="connsiteX18" fmla="*/ 2764855 w 2768394"/>
              <a:gd name="connsiteY18" fmla="*/ 534154 h 915531"/>
              <a:gd name="connsiteX19" fmla="*/ 2601893 w 2768394"/>
              <a:gd name="connsiteY19" fmla="*/ 334978 h 915531"/>
              <a:gd name="connsiteX20" fmla="*/ 2303128 w 2768394"/>
              <a:gd name="connsiteY20" fmla="*/ 226336 h 915531"/>
              <a:gd name="connsiteX0" fmla="*/ 2294075 w 2768394"/>
              <a:gd name="connsiteY0" fmla="*/ 217282 h 915531"/>
              <a:gd name="connsiteX1" fmla="*/ 1904776 w 2768394"/>
              <a:gd name="connsiteY1" fmla="*/ 99588 h 915531"/>
              <a:gd name="connsiteX2" fmla="*/ 1397782 w 2768394"/>
              <a:gd name="connsiteY2" fmla="*/ 18107 h 915531"/>
              <a:gd name="connsiteX3" fmla="*/ 899841 w 2768394"/>
              <a:gd name="connsiteY3" fmla="*/ 0 h 915531"/>
              <a:gd name="connsiteX4" fmla="*/ 637291 w 2768394"/>
              <a:gd name="connsiteY4" fmla="*/ 18107 h 915531"/>
              <a:gd name="connsiteX5" fmla="*/ 284206 w 2768394"/>
              <a:gd name="connsiteY5" fmla="*/ 81481 h 915531"/>
              <a:gd name="connsiteX6" fmla="*/ 85029 w 2768394"/>
              <a:gd name="connsiteY6" fmla="*/ 172016 h 915531"/>
              <a:gd name="connsiteX7" fmla="*/ 21655 w 2768394"/>
              <a:gd name="connsiteY7" fmla="*/ 271604 h 915531"/>
              <a:gd name="connsiteX8" fmla="*/ 3548 w 2768394"/>
              <a:gd name="connsiteY8" fmla="*/ 353085 h 915531"/>
              <a:gd name="connsiteX9" fmla="*/ 85029 w 2768394"/>
              <a:gd name="connsiteY9" fmla="*/ 516047 h 915531"/>
              <a:gd name="connsiteX10" fmla="*/ 347580 w 2768394"/>
              <a:gd name="connsiteY10" fmla="*/ 660903 h 915531"/>
              <a:gd name="connsiteX11" fmla="*/ 700665 w 2768394"/>
              <a:gd name="connsiteY11" fmla="*/ 769544 h 915531"/>
              <a:gd name="connsiteX12" fmla="*/ 1053750 w 2768394"/>
              <a:gd name="connsiteY12" fmla="*/ 860079 h 915531"/>
              <a:gd name="connsiteX13" fmla="*/ 1424942 w 2768394"/>
              <a:gd name="connsiteY13" fmla="*/ 905346 h 915531"/>
              <a:gd name="connsiteX14" fmla="*/ 1895722 w 2768394"/>
              <a:gd name="connsiteY14" fmla="*/ 914400 h 915531"/>
              <a:gd name="connsiteX15" fmla="*/ 2312182 w 2768394"/>
              <a:gd name="connsiteY15" fmla="*/ 887239 h 915531"/>
              <a:gd name="connsiteX16" fmla="*/ 2556625 w 2768394"/>
              <a:gd name="connsiteY16" fmla="*/ 851026 h 915531"/>
              <a:gd name="connsiteX17" fmla="*/ 2701481 w 2768394"/>
              <a:gd name="connsiteY17" fmla="*/ 751437 h 915531"/>
              <a:gd name="connsiteX18" fmla="*/ 2764855 w 2768394"/>
              <a:gd name="connsiteY18" fmla="*/ 534154 h 915531"/>
              <a:gd name="connsiteX19" fmla="*/ 2601893 w 2768394"/>
              <a:gd name="connsiteY19" fmla="*/ 334978 h 915531"/>
              <a:gd name="connsiteX20" fmla="*/ 2294075 w 2768394"/>
              <a:gd name="connsiteY20" fmla="*/ 217282 h 915531"/>
              <a:gd name="connsiteX0" fmla="*/ 2294075 w 2768394"/>
              <a:gd name="connsiteY0" fmla="*/ 190121 h 915531"/>
              <a:gd name="connsiteX1" fmla="*/ 1904776 w 2768394"/>
              <a:gd name="connsiteY1" fmla="*/ 99588 h 915531"/>
              <a:gd name="connsiteX2" fmla="*/ 1397782 w 2768394"/>
              <a:gd name="connsiteY2" fmla="*/ 18107 h 915531"/>
              <a:gd name="connsiteX3" fmla="*/ 899841 w 2768394"/>
              <a:gd name="connsiteY3" fmla="*/ 0 h 915531"/>
              <a:gd name="connsiteX4" fmla="*/ 637291 w 2768394"/>
              <a:gd name="connsiteY4" fmla="*/ 18107 h 915531"/>
              <a:gd name="connsiteX5" fmla="*/ 284206 w 2768394"/>
              <a:gd name="connsiteY5" fmla="*/ 81481 h 915531"/>
              <a:gd name="connsiteX6" fmla="*/ 85029 w 2768394"/>
              <a:gd name="connsiteY6" fmla="*/ 172016 h 915531"/>
              <a:gd name="connsiteX7" fmla="*/ 21655 w 2768394"/>
              <a:gd name="connsiteY7" fmla="*/ 271604 h 915531"/>
              <a:gd name="connsiteX8" fmla="*/ 3548 w 2768394"/>
              <a:gd name="connsiteY8" fmla="*/ 353085 h 915531"/>
              <a:gd name="connsiteX9" fmla="*/ 85029 w 2768394"/>
              <a:gd name="connsiteY9" fmla="*/ 516047 h 915531"/>
              <a:gd name="connsiteX10" fmla="*/ 347580 w 2768394"/>
              <a:gd name="connsiteY10" fmla="*/ 660903 h 915531"/>
              <a:gd name="connsiteX11" fmla="*/ 700665 w 2768394"/>
              <a:gd name="connsiteY11" fmla="*/ 769544 h 915531"/>
              <a:gd name="connsiteX12" fmla="*/ 1053750 w 2768394"/>
              <a:gd name="connsiteY12" fmla="*/ 860079 h 915531"/>
              <a:gd name="connsiteX13" fmla="*/ 1424942 w 2768394"/>
              <a:gd name="connsiteY13" fmla="*/ 905346 h 915531"/>
              <a:gd name="connsiteX14" fmla="*/ 1895722 w 2768394"/>
              <a:gd name="connsiteY14" fmla="*/ 914400 h 915531"/>
              <a:gd name="connsiteX15" fmla="*/ 2312182 w 2768394"/>
              <a:gd name="connsiteY15" fmla="*/ 887239 h 915531"/>
              <a:gd name="connsiteX16" fmla="*/ 2556625 w 2768394"/>
              <a:gd name="connsiteY16" fmla="*/ 851026 h 915531"/>
              <a:gd name="connsiteX17" fmla="*/ 2701481 w 2768394"/>
              <a:gd name="connsiteY17" fmla="*/ 751437 h 915531"/>
              <a:gd name="connsiteX18" fmla="*/ 2764855 w 2768394"/>
              <a:gd name="connsiteY18" fmla="*/ 534154 h 915531"/>
              <a:gd name="connsiteX19" fmla="*/ 2601893 w 2768394"/>
              <a:gd name="connsiteY19" fmla="*/ 334978 h 915531"/>
              <a:gd name="connsiteX20" fmla="*/ 2294075 w 2768394"/>
              <a:gd name="connsiteY20" fmla="*/ 190121 h 915531"/>
              <a:gd name="connsiteX0" fmla="*/ 2294075 w 2768567"/>
              <a:gd name="connsiteY0" fmla="*/ 190121 h 915531"/>
              <a:gd name="connsiteX1" fmla="*/ 1904776 w 2768567"/>
              <a:gd name="connsiteY1" fmla="*/ 99588 h 915531"/>
              <a:gd name="connsiteX2" fmla="*/ 1397782 w 2768567"/>
              <a:gd name="connsiteY2" fmla="*/ 18107 h 915531"/>
              <a:gd name="connsiteX3" fmla="*/ 899841 w 2768567"/>
              <a:gd name="connsiteY3" fmla="*/ 0 h 915531"/>
              <a:gd name="connsiteX4" fmla="*/ 637291 w 2768567"/>
              <a:gd name="connsiteY4" fmla="*/ 18107 h 915531"/>
              <a:gd name="connsiteX5" fmla="*/ 284206 w 2768567"/>
              <a:gd name="connsiteY5" fmla="*/ 81481 h 915531"/>
              <a:gd name="connsiteX6" fmla="*/ 85029 w 2768567"/>
              <a:gd name="connsiteY6" fmla="*/ 172016 h 915531"/>
              <a:gd name="connsiteX7" fmla="*/ 21655 w 2768567"/>
              <a:gd name="connsiteY7" fmla="*/ 271604 h 915531"/>
              <a:gd name="connsiteX8" fmla="*/ 3548 w 2768567"/>
              <a:gd name="connsiteY8" fmla="*/ 353085 h 915531"/>
              <a:gd name="connsiteX9" fmla="*/ 85029 w 2768567"/>
              <a:gd name="connsiteY9" fmla="*/ 516047 h 915531"/>
              <a:gd name="connsiteX10" fmla="*/ 347580 w 2768567"/>
              <a:gd name="connsiteY10" fmla="*/ 660903 h 915531"/>
              <a:gd name="connsiteX11" fmla="*/ 700665 w 2768567"/>
              <a:gd name="connsiteY11" fmla="*/ 769544 h 915531"/>
              <a:gd name="connsiteX12" fmla="*/ 1053750 w 2768567"/>
              <a:gd name="connsiteY12" fmla="*/ 860079 h 915531"/>
              <a:gd name="connsiteX13" fmla="*/ 1424942 w 2768567"/>
              <a:gd name="connsiteY13" fmla="*/ 905346 h 915531"/>
              <a:gd name="connsiteX14" fmla="*/ 1895722 w 2768567"/>
              <a:gd name="connsiteY14" fmla="*/ 914400 h 915531"/>
              <a:gd name="connsiteX15" fmla="*/ 2312182 w 2768567"/>
              <a:gd name="connsiteY15" fmla="*/ 887239 h 915531"/>
              <a:gd name="connsiteX16" fmla="*/ 2538518 w 2768567"/>
              <a:gd name="connsiteY16" fmla="*/ 869133 h 915531"/>
              <a:gd name="connsiteX17" fmla="*/ 2701481 w 2768567"/>
              <a:gd name="connsiteY17" fmla="*/ 751437 h 915531"/>
              <a:gd name="connsiteX18" fmla="*/ 2764855 w 2768567"/>
              <a:gd name="connsiteY18" fmla="*/ 534154 h 915531"/>
              <a:gd name="connsiteX19" fmla="*/ 2601893 w 2768567"/>
              <a:gd name="connsiteY19" fmla="*/ 334978 h 915531"/>
              <a:gd name="connsiteX20" fmla="*/ 2294075 w 2768567"/>
              <a:gd name="connsiteY20" fmla="*/ 190121 h 915531"/>
              <a:gd name="connsiteX0" fmla="*/ 2294075 w 2768567"/>
              <a:gd name="connsiteY0" fmla="*/ 190121 h 925705"/>
              <a:gd name="connsiteX1" fmla="*/ 1904776 w 2768567"/>
              <a:gd name="connsiteY1" fmla="*/ 99588 h 925705"/>
              <a:gd name="connsiteX2" fmla="*/ 1397782 w 2768567"/>
              <a:gd name="connsiteY2" fmla="*/ 18107 h 925705"/>
              <a:gd name="connsiteX3" fmla="*/ 899841 w 2768567"/>
              <a:gd name="connsiteY3" fmla="*/ 0 h 925705"/>
              <a:gd name="connsiteX4" fmla="*/ 637291 w 2768567"/>
              <a:gd name="connsiteY4" fmla="*/ 18107 h 925705"/>
              <a:gd name="connsiteX5" fmla="*/ 284206 w 2768567"/>
              <a:gd name="connsiteY5" fmla="*/ 81481 h 925705"/>
              <a:gd name="connsiteX6" fmla="*/ 85029 w 2768567"/>
              <a:gd name="connsiteY6" fmla="*/ 172016 h 925705"/>
              <a:gd name="connsiteX7" fmla="*/ 21655 w 2768567"/>
              <a:gd name="connsiteY7" fmla="*/ 271604 h 925705"/>
              <a:gd name="connsiteX8" fmla="*/ 3548 w 2768567"/>
              <a:gd name="connsiteY8" fmla="*/ 353085 h 925705"/>
              <a:gd name="connsiteX9" fmla="*/ 85029 w 2768567"/>
              <a:gd name="connsiteY9" fmla="*/ 516047 h 925705"/>
              <a:gd name="connsiteX10" fmla="*/ 347580 w 2768567"/>
              <a:gd name="connsiteY10" fmla="*/ 660903 h 925705"/>
              <a:gd name="connsiteX11" fmla="*/ 700665 w 2768567"/>
              <a:gd name="connsiteY11" fmla="*/ 769544 h 925705"/>
              <a:gd name="connsiteX12" fmla="*/ 1053750 w 2768567"/>
              <a:gd name="connsiteY12" fmla="*/ 860079 h 925705"/>
              <a:gd name="connsiteX13" fmla="*/ 1424942 w 2768567"/>
              <a:gd name="connsiteY13" fmla="*/ 905346 h 925705"/>
              <a:gd name="connsiteX14" fmla="*/ 1895722 w 2768567"/>
              <a:gd name="connsiteY14" fmla="*/ 914400 h 925705"/>
              <a:gd name="connsiteX15" fmla="*/ 2266915 w 2768567"/>
              <a:gd name="connsiteY15" fmla="*/ 923453 h 925705"/>
              <a:gd name="connsiteX16" fmla="*/ 2538518 w 2768567"/>
              <a:gd name="connsiteY16" fmla="*/ 869133 h 925705"/>
              <a:gd name="connsiteX17" fmla="*/ 2701481 w 2768567"/>
              <a:gd name="connsiteY17" fmla="*/ 751437 h 925705"/>
              <a:gd name="connsiteX18" fmla="*/ 2764855 w 2768567"/>
              <a:gd name="connsiteY18" fmla="*/ 534154 h 925705"/>
              <a:gd name="connsiteX19" fmla="*/ 2601893 w 2768567"/>
              <a:gd name="connsiteY19" fmla="*/ 334978 h 925705"/>
              <a:gd name="connsiteX20" fmla="*/ 2294075 w 2768567"/>
              <a:gd name="connsiteY20" fmla="*/ 190121 h 925705"/>
              <a:gd name="connsiteX0" fmla="*/ 2294075 w 2768567"/>
              <a:gd name="connsiteY0" fmla="*/ 190121 h 942144"/>
              <a:gd name="connsiteX1" fmla="*/ 1904776 w 2768567"/>
              <a:gd name="connsiteY1" fmla="*/ 99588 h 942144"/>
              <a:gd name="connsiteX2" fmla="*/ 1397782 w 2768567"/>
              <a:gd name="connsiteY2" fmla="*/ 18107 h 942144"/>
              <a:gd name="connsiteX3" fmla="*/ 899841 w 2768567"/>
              <a:gd name="connsiteY3" fmla="*/ 0 h 942144"/>
              <a:gd name="connsiteX4" fmla="*/ 637291 w 2768567"/>
              <a:gd name="connsiteY4" fmla="*/ 18107 h 942144"/>
              <a:gd name="connsiteX5" fmla="*/ 284206 w 2768567"/>
              <a:gd name="connsiteY5" fmla="*/ 81481 h 942144"/>
              <a:gd name="connsiteX6" fmla="*/ 85029 w 2768567"/>
              <a:gd name="connsiteY6" fmla="*/ 172016 h 942144"/>
              <a:gd name="connsiteX7" fmla="*/ 21655 w 2768567"/>
              <a:gd name="connsiteY7" fmla="*/ 271604 h 942144"/>
              <a:gd name="connsiteX8" fmla="*/ 3548 w 2768567"/>
              <a:gd name="connsiteY8" fmla="*/ 353085 h 942144"/>
              <a:gd name="connsiteX9" fmla="*/ 85029 w 2768567"/>
              <a:gd name="connsiteY9" fmla="*/ 516047 h 942144"/>
              <a:gd name="connsiteX10" fmla="*/ 347580 w 2768567"/>
              <a:gd name="connsiteY10" fmla="*/ 660903 h 942144"/>
              <a:gd name="connsiteX11" fmla="*/ 700665 w 2768567"/>
              <a:gd name="connsiteY11" fmla="*/ 769544 h 942144"/>
              <a:gd name="connsiteX12" fmla="*/ 1053750 w 2768567"/>
              <a:gd name="connsiteY12" fmla="*/ 860079 h 942144"/>
              <a:gd name="connsiteX13" fmla="*/ 1424942 w 2768567"/>
              <a:gd name="connsiteY13" fmla="*/ 905346 h 942144"/>
              <a:gd name="connsiteX14" fmla="*/ 1904775 w 2768567"/>
              <a:gd name="connsiteY14" fmla="*/ 941560 h 942144"/>
              <a:gd name="connsiteX15" fmla="*/ 2266915 w 2768567"/>
              <a:gd name="connsiteY15" fmla="*/ 923453 h 942144"/>
              <a:gd name="connsiteX16" fmla="*/ 2538518 w 2768567"/>
              <a:gd name="connsiteY16" fmla="*/ 869133 h 942144"/>
              <a:gd name="connsiteX17" fmla="*/ 2701481 w 2768567"/>
              <a:gd name="connsiteY17" fmla="*/ 751437 h 942144"/>
              <a:gd name="connsiteX18" fmla="*/ 2764855 w 2768567"/>
              <a:gd name="connsiteY18" fmla="*/ 534154 h 942144"/>
              <a:gd name="connsiteX19" fmla="*/ 2601893 w 2768567"/>
              <a:gd name="connsiteY19" fmla="*/ 334978 h 942144"/>
              <a:gd name="connsiteX20" fmla="*/ 2294075 w 2768567"/>
              <a:gd name="connsiteY20" fmla="*/ 190121 h 942144"/>
              <a:gd name="connsiteX0" fmla="*/ 2294075 w 2766717"/>
              <a:gd name="connsiteY0" fmla="*/ 190121 h 942144"/>
              <a:gd name="connsiteX1" fmla="*/ 1904776 w 2766717"/>
              <a:gd name="connsiteY1" fmla="*/ 99588 h 942144"/>
              <a:gd name="connsiteX2" fmla="*/ 1397782 w 2766717"/>
              <a:gd name="connsiteY2" fmla="*/ 18107 h 942144"/>
              <a:gd name="connsiteX3" fmla="*/ 899841 w 2766717"/>
              <a:gd name="connsiteY3" fmla="*/ 0 h 942144"/>
              <a:gd name="connsiteX4" fmla="*/ 637291 w 2766717"/>
              <a:gd name="connsiteY4" fmla="*/ 18107 h 942144"/>
              <a:gd name="connsiteX5" fmla="*/ 284206 w 2766717"/>
              <a:gd name="connsiteY5" fmla="*/ 81481 h 942144"/>
              <a:gd name="connsiteX6" fmla="*/ 85029 w 2766717"/>
              <a:gd name="connsiteY6" fmla="*/ 172016 h 942144"/>
              <a:gd name="connsiteX7" fmla="*/ 21655 w 2766717"/>
              <a:gd name="connsiteY7" fmla="*/ 271604 h 942144"/>
              <a:gd name="connsiteX8" fmla="*/ 3548 w 2766717"/>
              <a:gd name="connsiteY8" fmla="*/ 353085 h 942144"/>
              <a:gd name="connsiteX9" fmla="*/ 85029 w 2766717"/>
              <a:gd name="connsiteY9" fmla="*/ 516047 h 942144"/>
              <a:gd name="connsiteX10" fmla="*/ 347580 w 2766717"/>
              <a:gd name="connsiteY10" fmla="*/ 660903 h 942144"/>
              <a:gd name="connsiteX11" fmla="*/ 700665 w 2766717"/>
              <a:gd name="connsiteY11" fmla="*/ 769544 h 942144"/>
              <a:gd name="connsiteX12" fmla="*/ 1053750 w 2766717"/>
              <a:gd name="connsiteY12" fmla="*/ 860079 h 942144"/>
              <a:gd name="connsiteX13" fmla="*/ 1424942 w 2766717"/>
              <a:gd name="connsiteY13" fmla="*/ 905346 h 942144"/>
              <a:gd name="connsiteX14" fmla="*/ 1904775 w 2766717"/>
              <a:gd name="connsiteY14" fmla="*/ 941560 h 942144"/>
              <a:gd name="connsiteX15" fmla="*/ 2266915 w 2766717"/>
              <a:gd name="connsiteY15" fmla="*/ 923453 h 942144"/>
              <a:gd name="connsiteX16" fmla="*/ 2538518 w 2766717"/>
              <a:gd name="connsiteY16" fmla="*/ 869133 h 942144"/>
              <a:gd name="connsiteX17" fmla="*/ 2644920 w 2766717"/>
              <a:gd name="connsiteY17" fmla="*/ 751437 h 942144"/>
              <a:gd name="connsiteX18" fmla="*/ 2764855 w 2766717"/>
              <a:gd name="connsiteY18" fmla="*/ 534154 h 942144"/>
              <a:gd name="connsiteX19" fmla="*/ 2601893 w 2766717"/>
              <a:gd name="connsiteY19" fmla="*/ 334978 h 942144"/>
              <a:gd name="connsiteX20" fmla="*/ 2294075 w 2766717"/>
              <a:gd name="connsiteY20" fmla="*/ 190121 h 942144"/>
              <a:gd name="connsiteX0" fmla="*/ 2294075 w 2767042"/>
              <a:gd name="connsiteY0" fmla="*/ 190121 h 942081"/>
              <a:gd name="connsiteX1" fmla="*/ 1904776 w 2767042"/>
              <a:gd name="connsiteY1" fmla="*/ 99588 h 942081"/>
              <a:gd name="connsiteX2" fmla="*/ 1397782 w 2767042"/>
              <a:gd name="connsiteY2" fmla="*/ 18107 h 942081"/>
              <a:gd name="connsiteX3" fmla="*/ 899841 w 2767042"/>
              <a:gd name="connsiteY3" fmla="*/ 0 h 942081"/>
              <a:gd name="connsiteX4" fmla="*/ 637291 w 2767042"/>
              <a:gd name="connsiteY4" fmla="*/ 18107 h 942081"/>
              <a:gd name="connsiteX5" fmla="*/ 284206 w 2767042"/>
              <a:gd name="connsiteY5" fmla="*/ 81481 h 942081"/>
              <a:gd name="connsiteX6" fmla="*/ 85029 w 2767042"/>
              <a:gd name="connsiteY6" fmla="*/ 172016 h 942081"/>
              <a:gd name="connsiteX7" fmla="*/ 21655 w 2767042"/>
              <a:gd name="connsiteY7" fmla="*/ 271604 h 942081"/>
              <a:gd name="connsiteX8" fmla="*/ 3548 w 2767042"/>
              <a:gd name="connsiteY8" fmla="*/ 353085 h 942081"/>
              <a:gd name="connsiteX9" fmla="*/ 85029 w 2767042"/>
              <a:gd name="connsiteY9" fmla="*/ 516047 h 942081"/>
              <a:gd name="connsiteX10" fmla="*/ 347580 w 2767042"/>
              <a:gd name="connsiteY10" fmla="*/ 660903 h 942081"/>
              <a:gd name="connsiteX11" fmla="*/ 700665 w 2767042"/>
              <a:gd name="connsiteY11" fmla="*/ 769544 h 942081"/>
              <a:gd name="connsiteX12" fmla="*/ 1053750 w 2767042"/>
              <a:gd name="connsiteY12" fmla="*/ 860079 h 942081"/>
              <a:gd name="connsiteX13" fmla="*/ 1424942 w 2767042"/>
              <a:gd name="connsiteY13" fmla="*/ 905346 h 942081"/>
              <a:gd name="connsiteX14" fmla="*/ 1904775 w 2767042"/>
              <a:gd name="connsiteY14" fmla="*/ 941560 h 942081"/>
              <a:gd name="connsiteX15" fmla="*/ 2266915 w 2767042"/>
              <a:gd name="connsiteY15" fmla="*/ 923453 h 942081"/>
              <a:gd name="connsiteX16" fmla="*/ 2434824 w 2767042"/>
              <a:gd name="connsiteY16" fmla="*/ 878559 h 942081"/>
              <a:gd name="connsiteX17" fmla="*/ 2644920 w 2767042"/>
              <a:gd name="connsiteY17" fmla="*/ 751437 h 942081"/>
              <a:gd name="connsiteX18" fmla="*/ 2764855 w 2767042"/>
              <a:gd name="connsiteY18" fmla="*/ 534154 h 942081"/>
              <a:gd name="connsiteX19" fmla="*/ 2601893 w 2767042"/>
              <a:gd name="connsiteY19" fmla="*/ 334978 h 942081"/>
              <a:gd name="connsiteX20" fmla="*/ 2294075 w 2767042"/>
              <a:gd name="connsiteY20" fmla="*/ 190121 h 942081"/>
              <a:gd name="connsiteX0" fmla="*/ 2294075 w 2767042"/>
              <a:gd name="connsiteY0" fmla="*/ 190121 h 948496"/>
              <a:gd name="connsiteX1" fmla="*/ 1904776 w 2767042"/>
              <a:gd name="connsiteY1" fmla="*/ 99588 h 948496"/>
              <a:gd name="connsiteX2" fmla="*/ 1397782 w 2767042"/>
              <a:gd name="connsiteY2" fmla="*/ 18107 h 948496"/>
              <a:gd name="connsiteX3" fmla="*/ 899841 w 2767042"/>
              <a:gd name="connsiteY3" fmla="*/ 0 h 948496"/>
              <a:gd name="connsiteX4" fmla="*/ 637291 w 2767042"/>
              <a:gd name="connsiteY4" fmla="*/ 18107 h 948496"/>
              <a:gd name="connsiteX5" fmla="*/ 284206 w 2767042"/>
              <a:gd name="connsiteY5" fmla="*/ 81481 h 948496"/>
              <a:gd name="connsiteX6" fmla="*/ 85029 w 2767042"/>
              <a:gd name="connsiteY6" fmla="*/ 172016 h 948496"/>
              <a:gd name="connsiteX7" fmla="*/ 21655 w 2767042"/>
              <a:gd name="connsiteY7" fmla="*/ 271604 h 948496"/>
              <a:gd name="connsiteX8" fmla="*/ 3548 w 2767042"/>
              <a:gd name="connsiteY8" fmla="*/ 353085 h 948496"/>
              <a:gd name="connsiteX9" fmla="*/ 85029 w 2767042"/>
              <a:gd name="connsiteY9" fmla="*/ 516047 h 948496"/>
              <a:gd name="connsiteX10" fmla="*/ 347580 w 2767042"/>
              <a:gd name="connsiteY10" fmla="*/ 660903 h 948496"/>
              <a:gd name="connsiteX11" fmla="*/ 700665 w 2767042"/>
              <a:gd name="connsiteY11" fmla="*/ 769544 h 948496"/>
              <a:gd name="connsiteX12" fmla="*/ 1053750 w 2767042"/>
              <a:gd name="connsiteY12" fmla="*/ 860079 h 948496"/>
              <a:gd name="connsiteX13" fmla="*/ 1424942 w 2767042"/>
              <a:gd name="connsiteY13" fmla="*/ 905346 h 948496"/>
              <a:gd name="connsiteX14" fmla="*/ 1904775 w 2767042"/>
              <a:gd name="connsiteY14" fmla="*/ 941560 h 948496"/>
              <a:gd name="connsiteX15" fmla="*/ 2152615 w 2767042"/>
              <a:gd name="connsiteY15" fmla="*/ 942503 h 948496"/>
              <a:gd name="connsiteX16" fmla="*/ 2434824 w 2767042"/>
              <a:gd name="connsiteY16" fmla="*/ 878559 h 948496"/>
              <a:gd name="connsiteX17" fmla="*/ 2644920 w 2767042"/>
              <a:gd name="connsiteY17" fmla="*/ 751437 h 948496"/>
              <a:gd name="connsiteX18" fmla="*/ 2764855 w 2767042"/>
              <a:gd name="connsiteY18" fmla="*/ 534154 h 948496"/>
              <a:gd name="connsiteX19" fmla="*/ 2601893 w 2767042"/>
              <a:gd name="connsiteY19" fmla="*/ 334978 h 948496"/>
              <a:gd name="connsiteX20" fmla="*/ 2294075 w 2767042"/>
              <a:gd name="connsiteY20" fmla="*/ 190121 h 948496"/>
              <a:gd name="connsiteX0" fmla="*/ 2294075 w 2766911"/>
              <a:gd name="connsiteY0" fmla="*/ 190121 h 949177"/>
              <a:gd name="connsiteX1" fmla="*/ 1904776 w 2766911"/>
              <a:gd name="connsiteY1" fmla="*/ 99588 h 949177"/>
              <a:gd name="connsiteX2" fmla="*/ 1397782 w 2766911"/>
              <a:gd name="connsiteY2" fmla="*/ 18107 h 949177"/>
              <a:gd name="connsiteX3" fmla="*/ 899841 w 2766911"/>
              <a:gd name="connsiteY3" fmla="*/ 0 h 949177"/>
              <a:gd name="connsiteX4" fmla="*/ 637291 w 2766911"/>
              <a:gd name="connsiteY4" fmla="*/ 18107 h 949177"/>
              <a:gd name="connsiteX5" fmla="*/ 284206 w 2766911"/>
              <a:gd name="connsiteY5" fmla="*/ 81481 h 949177"/>
              <a:gd name="connsiteX6" fmla="*/ 85029 w 2766911"/>
              <a:gd name="connsiteY6" fmla="*/ 172016 h 949177"/>
              <a:gd name="connsiteX7" fmla="*/ 21655 w 2766911"/>
              <a:gd name="connsiteY7" fmla="*/ 271604 h 949177"/>
              <a:gd name="connsiteX8" fmla="*/ 3548 w 2766911"/>
              <a:gd name="connsiteY8" fmla="*/ 353085 h 949177"/>
              <a:gd name="connsiteX9" fmla="*/ 85029 w 2766911"/>
              <a:gd name="connsiteY9" fmla="*/ 516047 h 949177"/>
              <a:gd name="connsiteX10" fmla="*/ 347580 w 2766911"/>
              <a:gd name="connsiteY10" fmla="*/ 660903 h 949177"/>
              <a:gd name="connsiteX11" fmla="*/ 700665 w 2766911"/>
              <a:gd name="connsiteY11" fmla="*/ 769544 h 949177"/>
              <a:gd name="connsiteX12" fmla="*/ 1053750 w 2766911"/>
              <a:gd name="connsiteY12" fmla="*/ 860079 h 949177"/>
              <a:gd name="connsiteX13" fmla="*/ 1424942 w 2766911"/>
              <a:gd name="connsiteY13" fmla="*/ 905346 h 949177"/>
              <a:gd name="connsiteX14" fmla="*/ 1904775 w 2766911"/>
              <a:gd name="connsiteY14" fmla="*/ 941560 h 949177"/>
              <a:gd name="connsiteX15" fmla="*/ 2152615 w 2766911"/>
              <a:gd name="connsiteY15" fmla="*/ 942503 h 949177"/>
              <a:gd name="connsiteX16" fmla="*/ 2472924 w 2766911"/>
              <a:gd name="connsiteY16" fmla="*/ 869034 h 949177"/>
              <a:gd name="connsiteX17" fmla="*/ 2644920 w 2766911"/>
              <a:gd name="connsiteY17" fmla="*/ 751437 h 949177"/>
              <a:gd name="connsiteX18" fmla="*/ 2764855 w 2766911"/>
              <a:gd name="connsiteY18" fmla="*/ 534154 h 949177"/>
              <a:gd name="connsiteX19" fmla="*/ 2601893 w 2766911"/>
              <a:gd name="connsiteY19" fmla="*/ 334978 h 949177"/>
              <a:gd name="connsiteX20" fmla="*/ 2294075 w 2766911"/>
              <a:gd name="connsiteY20" fmla="*/ 190121 h 949177"/>
              <a:gd name="connsiteX0" fmla="*/ 2294075 w 2767532"/>
              <a:gd name="connsiteY0" fmla="*/ 190121 h 949177"/>
              <a:gd name="connsiteX1" fmla="*/ 1904776 w 2767532"/>
              <a:gd name="connsiteY1" fmla="*/ 99588 h 949177"/>
              <a:gd name="connsiteX2" fmla="*/ 1397782 w 2767532"/>
              <a:gd name="connsiteY2" fmla="*/ 18107 h 949177"/>
              <a:gd name="connsiteX3" fmla="*/ 899841 w 2767532"/>
              <a:gd name="connsiteY3" fmla="*/ 0 h 949177"/>
              <a:gd name="connsiteX4" fmla="*/ 637291 w 2767532"/>
              <a:gd name="connsiteY4" fmla="*/ 18107 h 949177"/>
              <a:gd name="connsiteX5" fmla="*/ 284206 w 2767532"/>
              <a:gd name="connsiteY5" fmla="*/ 81481 h 949177"/>
              <a:gd name="connsiteX6" fmla="*/ 85029 w 2767532"/>
              <a:gd name="connsiteY6" fmla="*/ 172016 h 949177"/>
              <a:gd name="connsiteX7" fmla="*/ 21655 w 2767532"/>
              <a:gd name="connsiteY7" fmla="*/ 271604 h 949177"/>
              <a:gd name="connsiteX8" fmla="*/ 3548 w 2767532"/>
              <a:gd name="connsiteY8" fmla="*/ 353085 h 949177"/>
              <a:gd name="connsiteX9" fmla="*/ 85029 w 2767532"/>
              <a:gd name="connsiteY9" fmla="*/ 516047 h 949177"/>
              <a:gd name="connsiteX10" fmla="*/ 347580 w 2767532"/>
              <a:gd name="connsiteY10" fmla="*/ 660903 h 949177"/>
              <a:gd name="connsiteX11" fmla="*/ 700665 w 2767532"/>
              <a:gd name="connsiteY11" fmla="*/ 769544 h 949177"/>
              <a:gd name="connsiteX12" fmla="*/ 1053750 w 2767532"/>
              <a:gd name="connsiteY12" fmla="*/ 860079 h 949177"/>
              <a:gd name="connsiteX13" fmla="*/ 1424942 w 2767532"/>
              <a:gd name="connsiteY13" fmla="*/ 905346 h 949177"/>
              <a:gd name="connsiteX14" fmla="*/ 1904775 w 2767532"/>
              <a:gd name="connsiteY14" fmla="*/ 941560 h 949177"/>
              <a:gd name="connsiteX15" fmla="*/ 2152615 w 2767532"/>
              <a:gd name="connsiteY15" fmla="*/ 942503 h 949177"/>
              <a:gd name="connsiteX16" fmla="*/ 2472924 w 2767532"/>
              <a:gd name="connsiteY16" fmla="*/ 869034 h 949177"/>
              <a:gd name="connsiteX17" fmla="*/ 2668732 w 2767532"/>
              <a:gd name="connsiteY17" fmla="*/ 756199 h 949177"/>
              <a:gd name="connsiteX18" fmla="*/ 2764855 w 2767532"/>
              <a:gd name="connsiteY18" fmla="*/ 534154 h 949177"/>
              <a:gd name="connsiteX19" fmla="*/ 2601893 w 2767532"/>
              <a:gd name="connsiteY19" fmla="*/ 334978 h 949177"/>
              <a:gd name="connsiteX20" fmla="*/ 2294075 w 2767532"/>
              <a:gd name="connsiteY20" fmla="*/ 190121 h 949177"/>
              <a:gd name="connsiteX0" fmla="*/ 2294075 w 2744610"/>
              <a:gd name="connsiteY0" fmla="*/ 190121 h 949177"/>
              <a:gd name="connsiteX1" fmla="*/ 1904776 w 2744610"/>
              <a:gd name="connsiteY1" fmla="*/ 99588 h 949177"/>
              <a:gd name="connsiteX2" fmla="*/ 1397782 w 2744610"/>
              <a:gd name="connsiteY2" fmla="*/ 18107 h 949177"/>
              <a:gd name="connsiteX3" fmla="*/ 899841 w 2744610"/>
              <a:gd name="connsiteY3" fmla="*/ 0 h 949177"/>
              <a:gd name="connsiteX4" fmla="*/ 637291 w 2744610"/>
              <a:gd name="connsiteY4" fmla="*/ 18107 h 949177"/>
              <a:gd name="connsiteX5" fmla="*/ 284206 w 2744610"/>
              <a:gd name="connsiteY5" fmla="*/ 81481 h 949177"/>
              <a:gd name="connsiteX6" fmla="*/ 85029 w 2744610"/>
              <a:gd name="connsiteY6" fmla="*/ 172016 h 949177"/>
              <a:gd name="connsiteX7" fmla="*/ 21655 w 2744610"/>
              <a:gd name="connsiteY7" fmla="*/ 271604 h 949177"/>
              <a:gd name="connsiteX8" fmla="*/ 3548 w 2744610"/>
              <a:gd name="connsiteY8" fmla="*/ 353085 h 949177"/>
              <a:gd name="connsiteX9" fmla="*/ 85029 w 2744610"/>
              <a:gd name="connsiteY9" fmla="*/ 516047 h 949177"/>
              <a:gd name="connsiteX10" fmla="*/ 347580 w 2744610"/>
              <a:gd name="connsiteY10" fmla="*/ 660903 h 949177"/>
              <a:gd name="connsiteX11" fmla="*/ 700665 w 2744610"/>
              <a:gd name="connsiteY11" fmla="*/ 769544 h 949177"/>
              <a:gd name="connsiteX12" fmla="*/ 1053750 w 2744610"/>
              <a:gd name="connsiteY12" fmla="*/ 860079 h 949177"/>
              <a:gd name="connsiteX13" fmla="*/ 1424942 w 2744610"/>
              <a:gd name="connsiteY13" fmla="*/ 905346 h 949177"/>
              <a:gd name="connsiteX14" fmla="*/ 1904775 w 2744610"/>
              <a:gd name="connsiteY14" fmla="*/ 941560 h 949177"/>
              <a:gd name="connsiteX15" fmla="*/ 2152615 w 2744610"/>
              <a:gd name="connsiteY15" fmla="*/ 942503 h 949177"/>
              <a:gd name="connsiteX16" fmla="*/ 2472924 w 2744610"/>
              <a:gd name="connsiteY16" fmla="*/ 869034 h 949177"/>
              <a:gd name="connsiteX17" fmla="*/ 2668732 w 2744610"/>
              <a:gd name="connsiteY17" fmla="*/ 756199 h 949177"/>
              <a:gd name="connsiteX18" fmla="*/ 2741042 w 2744610"/>
              <a:gd name="connsiteY18" fmla="*/ 519867 h 949177"/>
              <a:gd name="connsiteX19" fmla="*/ 2601893 w 2744610"/>
              <a:gd name="connsiteY19" fmla="*/ 334978 h 949177"/>
              <a:gd name="connsiteX20" fmla="*/ 2294075 w 2744610"/>
              <a:gd name="connsiteY20" fmla="*/ 190121 h 949177"/>
              <a:gd name="connsiteX0" fmla="*/ 2294075 w 2744610"/>
              <a:gd name="connsiteY0" fmla="*/ 190121 h 949177"/>
              <a:gd name="connsiteX1" fmla="*/ 1904776 w 2744610"/>
              <a:gd name="connsiteY1" fmla="*/ 99588 h 949177"/>
              <a:gd name="connsiteX2" fmla="*/ 1397782 w 2744610"/>
              <a:gd name="connsiteY2" fmla="*/ 18107 h 949177"/>
              <a:gd name="connsiteX3" fmla="*/ 899841 w 2744610"/>
              <a:gd name="connsiteY3" fmla="*/ 0 h 949177"/>
              <a:gd name="connsiteX4" fmla="*/ 637291 w 2744610"/>
              <a:gd name="connsiteY4" fmla="*/ 18107 h 949177"/>
              <a:gd name="connsiteX5" fmla="*/ 284206 w 2744610"/>
              <a:gd name="connsiteY5" fmla="*/ 81481 h 949177"/>
              <a:gd name="connsiteX6" fmla="*/ 85029 w 2744610"/>
              <a:gd name="connsiteY6" fmla="*/ 172016 h 949177"/>
              <a:gd name="connsiteX7" fmla="*/ 21655 w 2744610"/>
              <a:gd name="connsiteY7" fmla="*/ 271604 h 949177"/>
              <a:gd name="connsiteX8" fmla="*/ 3548 w 2744610"/>
              <a:gd name="connsiteY8" fmla="*/ 353085 h 949177"/>
              <a:gd name="connsiteX9" fmla="*/ 85029 w 2744610"/>
              <a:gd name="connsiteY9" fmla="*/ 516047 h 949177"/>
              <a:gd name="connsiteX10" fmla="*/ 347580 w 2744610"/>
              <a:gd name="connsiteY10" fmla="*/ 660903 h 949177"/>
              <a:gd name="connsiteX11" fmla="*/ 700665 w 2744610"/>
              <a:gd name="connsiteY11" fmla="*/ 769544 h 949177"/>
              <a:gd name="connsiteX12" fmla="*/ 1053750 w 2744610"/>
              <a:gd name="connsiteY12" fmla="*/ 860079 h 949177"/>
              <a:gd name="connsiteX13" fmla="*/ 1424942 w 2744610"/>
              <a:gd name="connsiteY13" fmla="*/ 905346 h 949177"/>
              <a:gd name="connsiteX14" fmla="*/ 1904775 w 2744610"/>
              <a:gd name="connsiteY14" fmla="*/ 941560 h 949177"/>
              <a:gd name="connsiteX15" fmla="*/ 2152615 w 2744610"/>
              <a:gd name="connsiteY15" fmla="*/ 942503 h 949177"/>
              <a:gd name="connsiteX16" fmla="*/ 2472924 w 2744610"/>
              <a:gd name="connsiteY16" fmla="*/ 869034 h 949177"/>
              <a:gd name="connsiteX17" fmla="*/ 2668732 w 2744610"/>
              <a:gd name="connsiteY17" fmla="*/ 756199 h 949177"/>
              <a:gd name="connsiteX18" fmla="*/ 2741042 w 2744610"/>
              <a:gd name="connsiteY18" fmla="*/ 519867 h 949177"/>
              <a:gd name="connsiteX19" fmla="*/ 2554268 w 2744610"/>
              <a:gd name="connsiteY19" fmla="*/ 320691 h 949177"/>
              <a:gd name="connsiteX20" fmla="*/ 2294075 w 2744610"/>
              <a:gd name="connsiteY20" fmla="*/ 190121 h 949177"/>
              <a:gd name="connsiteX0" fmla="*/ 2217875 w 2744610"/>
              <a:gd name="connsiteY0" fmla="*/ 190121 h 949177"/>
              <a:gd name="connsiteX1" fmla="*/ 1904776 w 2744610"/>
              <a:gd name="connsiteY1" fmla="*/ 99588 h 949177"/>
              <a:gd name="connsiteX2" fmla="*/ 1397782 w 2744610"/>
              <a:gd name="connsiteY2" fmla="*/ 18107 h 949177"/>
              <a:gd name="connsiteX3" fmla="*/ 899841 w 2744610"/>
              <a:gd name="connsiteY3" fmla="*/ 0 h 949177"/>
              <a:gd name="connsiteX4" fmla="*/ 637291 w 2744610"/>
              <a:gd name="connsiteY4" fmla="*/ 18107 h 949177"/>
              <a:gd name="connsiteX5" fmla="*/ 284206 w 2744610"/>
              <a:gd name="connsiteY5" fmla="*/ 81481 h 949177"/>
              <a:gd name="connsiteX6" fmla="*/ 85029 w 2744610"/>
              <a:gd name="connsiteY6" fmla="*/ 172016 h 949177"/>
              <a:gd name="connsiteX7" fmla="*/ 21655 w 2744610"/>
              <a:gd name="connsiteY7" fmla="*/ 271604 h 949177"/>
              <a:gd name="connsiteX8" fmla="*/ 3548 w 2744610"/>
              <a:gd name="connsiteY8" fmla="*/ 353085 h 949177"/>
              <a:gd name="connsiteX9" fmla="*/ 85029 w 2744610"/>
              <a:gd name="connsiteY9" fmla="*/ 516047 h 949177"/>
              <a:gd name="connsiteX10" fmla="*/ 347580 w 2744610"/>
              <a:gd name="connsiteY10" fmla="*/ 660903 h 949177"/>
              <a:gd name="connsiteX11" fmla="*/ 700665 w 2744610"/>
              <a:gd name="connsiteY11" fmla="*/ 769544 h 949177"/>
              <a:gd name="connsiteX12" fmla="*/ 1053750 w 2744610"/>
              <a:gd name="connsiteY12" fmla="*/ 860079 h 949177"/>
              <a:gd name="connsiteX13" fmla="*/ 1424942 w 2744610"/>
              <a:gd name="connsiteY13" fmla="*/ 905346 h 949177"/>
              <a:gd name="connsiteX14" fmla="*/ 1904775 w 2744610"/>
              <a:gd name="connsiteY14" fmla="*/ 941560 h 949177"/>
              <a:gd name="connsiteX15" fmla="*/ 2152615 w 2744610"/>
              <a:gd name="connsiteY15" fmla="*/ 942503 h 949177"/>
              <a:gd name="connsiteX16" fmla="*/ 2472924 w 2744610"/>
              <a:gd name="connsiteY16" fmla="*/ 869034 h 949177"/>
              <a:gd name="connsiteX17" fmla="*/ 2668732 w 2744610"/>
              <a:gd name="connsiteY17" fmla="*/ 756199 h 949177"/>
              <a:gd name="connsiteX18" fmla="*/ 2741042 w 2744610"/>
              <a:gd name="connsiteY18" fmla="*/ 519867 h 949177"/>
              <a:gd name="connsiteX19" fmla="*/ 2554268 w 2744610"/>
              <a:gd name="connsiteY19" fmla="*/ 320691 h 949177"/>
              <a:gd name="connsiteX20" fmla="*/ 2217875 w 2744610"/>
              <a:gd name="connsiteY20" fmla="*/ 190121 h 949177"/>
              <a:gd name="connsiteX0" fmla="*/ 2189300 w 2744610"/>
              <a:gd name="connsiteY0" fmla="*/ 175833 h 949177"/>
              <a:gd name="connsiteX1" fmla="*/ 1904776 w 2744610"/>
              <a:gd name="connsiteY1" fmla="*/ 99588 h 949177"/>
              <a:gd name="connsiteX2" fmla="*/ 1397782 w 2744610"/>
              <a:gd name="connsiteY2" fmla="*/ 18107 h 949177"/>
              <a:gd name="connsiteX3" fmla="*/ 899841 w 2744610"/>
              <a:gd name="connsiteY3" fmla="*/ 0 h 949177"/>
              <a:gd name="connsiteX4" fmla="*/ 637291 w 2744610"/>
              <a:gd name="connsiteY4" fmla="*/ 18107 h 949177"/>
              <a:gd name="connsiteX5" fmla="*/ 284206 w 2744610"/>
              <a:gd name="connsiteY5" fmla="*/ 81481 h 949177"/>
              <a:gd name="connsiteX6" fmla="*/ 85029 w 2744610"/>
              <a:gd name="connsiteY6" fmla="*/ 172016 h 949177"/>
              <a:gd name="connsiteX7" fmla="*/ 21655 w 2744610"/>
              <a:gd name="connsiteY7" fmla="*/ 271604 h 949177"/>
              <a:gd name="connsiteX8" fmla="*/ 3548 w 2744610"/>
              <a:gd name="connsiteY8" fmla="*/ 353085 h 949177"/>
              <a:gd name="connsiteX9" fmla="*/ 85029 w 2744610"/>
              <a:gd name="connsiteY9" fmla="*/ 516047 h 949177"/>
              <a:gd name="connsiteX10" fmla="*/ 347580 w 2744610"/>
              <a:gd name="connsiteY10" fmla="*/ 660903 h 949177"/>
              <a:gd name="connsiteX11" fmla="*/ 700665 w 2744610"/>
              <a:gd name="connsiteY11" fmla="*/ 769544 h 949177"/>
              <a:gd name="connsiteX12" fmla="*/ 1053750 w 2744610"/>
              <a:gd name="connsiteY12" fmla="*/ 860079 h 949177"/>
              <a:gd name="connsiteX13" fmla="*/ 1424942 w 2744610"/>
              <a:gd name="connsiteY13" fmla="*/ 905346 h 949177"/>
              <a:gd name="connsiteX14" fmla="*/ 1904775 w 2744610"/>
              <a:gd name="connsiteY14" fmla="*/ 941560 h 949177"/>
              <a:gd name="connsiteX15" fmla="*/ 2152615 w 2744610"/>
              <a:gd name="connsiteY15" fmla="*/ 942503 h 949177"/>
              <a:gd name="connsiteX16" fmla="*/ 2472924 w 2744610"/>
              <a:gd name="connsiteY16" fmla="*/ 869034 h 949177"/>
              <a:gd name="connsiteX17" fmla="*/ 2668732 w 2744610"/>
              <a:gd name="connsiteY17" fmla="*/ 756199 h 949177"/>
              <a:gd name="connsiteX18" fmla="*/ 2741042 w 2744610"/>
              <a:gd name="connsiteY18" fmla="*/ 519867 h 949177"/>
              <a:gd name="connsiteX19" fmla="*/ 2554268 w 2744610"/>
              <a:gd name="connsiteY19" fmla="*/ 320691 h 949177"/>
              <a:gd name="connsiteX20" fmla="*/ 2189300 w 2744610"/>
              <a:gd name="connsiteY20" fmla="*/ 175833 h 9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4610" h="949177">
                <a:moveTo>
                  <a:pt x="2189300" y="175833"/>
                </a:moveTo>
                <a:cubicBezTo>
                  <a:pt x="2081051" y="138983"/>
                  <a:pt x="2036696" y="125876"/>
                  <a:pt x="1904776" y="99588"/>
                </a:cubicBezTo>
                <a:cubicBezTo>
                  <a:pt x="1772856" y="73300"/>
                  <a:pt x="1565271" y="34705"/>
                  <a:pt x="1397782" y="18107"/>
                </a:cubicBezTo>
                <a:cubicBezTo>
                  <a:pt x="1230293" y="1509"/>
                  <a:pt x="1026589" y="0"/>
                  <a:pt x="899841" y="0"/>
                </a:cubicBezTo>
                <a:cubicBezTo>
                  <a:pt x="773093" y="0"/>
                  <a:pt x="739897" y="4527"/>
                  <a:pt x="637291" y="18107"/>
                </a:cubicBezTo>
                <a:cubicBezTo>
                  <a:pt x="534685" y="31687"/>
                  <a:pt x="376250" y="55829"/>
                  <a:pt x="284206" y="81481"/>
                </a:cubicBezTo>
                <a:cubicBezTo>
                  <a:pt x="192162" y="107132"/>
                  <a:pt x="128787" y="140329"/>
                  <a:pt x="85029" y="172016"/>
                </a:cubicBezTo>
                <a:cubicBezTo>
                  <a:pt x="41270" y="203703"/>
                  <a:pt x="35235" y="241426"/>
                  <a:pt x="21655" y="271604"/>
                </a:cubicBezTo>
                <a:cubicBezTo>
                  <a:pt x="8075" y="301782"/>
                  <a:pt x="-7014" y="312345"/>
                  <a:pt x="3548" y="353085"/>
                </a:cubicBezTo>
                <a:cubicBezTo>
                  <a:pt x="14110" y="393825"/>
                  <a:pt x="27690" y="464744"/>
                  <a:pt x="85029" y="516047"/>
                </a:cubicBezTo>
                <a:cubicBezTo>
                  <a:pt x="142368" y="567350"/>
                  <a:pt x="244974" y="618653"/>
                  <a:pt x="347580" y="660903"/>
                </a:cubicBezTo>
                <a:cubicBezTo>
                  <a:pt x="450186" y="703153"/>
                  <a:pt x="582970" y="736348"/>
                  <a:pt x="700665" y="769544"/>
                </a:cubicBezTo>
                <a:cubicBezTo>
                  <a:pt x="818360" y="802740"/>
                  <a:pt x="933037" y="837445"/>
                  <a:pt x="1053750" y="860079"/>
                </a:cubicBezTo>
                <a:cubicBezTo>
                  <a:pt x="1174463" y="882713"/>
                  <a:pt x="1283104" y="891766"/>
                  <a:pt x="1424942" y="905346"/>
                </a:cubicBezTo>
                <a:cubicBezTo>
                  <a:pt x="1566780" y="918926"/>
                  <a:pt x="1783496" y="935367"/>
                  <a:pt x="1904775" y="941560"/>
                </a:cubicBezTo>
                <a:cubicBezTo>
                  <a:pt x="2026054" y="947753"/>
                  <a:pt x="2057924" y="954591"/>
                  <a:pt x="2152615" y="942503"/>
                </a:cubicBezTo>
                <a:cubicBezTo>
                  <a:pt x="2247306" y="930415"/>
                  <a:pt x="2386905" y="900085"/>
                  <a:pt x="2472924" y="869034"/>
                </a:cubicBezTo>
                <a:cubicBezTo>
                  <a:pt x="2558943" y="837983"/>
                  <a:pt x="2624046" y="814393"/>
                  <a:pt x="2668732" y="756199"/>
                </a:cubicBezTo>
                <a:cubicBezTo>
                  <a:pt x="2713418" y="698005"/>
                  <a:pt x="2757640" y="589277"/>
                  <a:pt x="2741042" y="519867"/>
                </a:cubicBezTo>
                <a:cubicBezTo>
                  <a:pt x="2724444" y="450457"/>
                  <a:pt x="2646225" y="378030"/>
                  <a:pt x="2554268" y="320691"/>
                </a:cubicBezTo>
                <a:cubicBezTo>
                  <a:pt x="2462311" y="263352"/>
                  <a:pt x="2297549" y="212683"/>
                  <a:pt x="2189300" y="175833"/>
                </a:cubicBez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06703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descr="Et bilde som inneholder utendørs, konstruksjon, veikryss, skinne&#10;&#10;KI-generert innhold kan være feil.">
            <a:extLst>
              <a:ext uri="{FF2B5EF4-FFF2-40B4-BE49-F238E27FC236}">
                <a16:creationId xmlns:a16="http://schemas.microsoft.com/office/drawing/2014/main" id="{C47398B9-8482-BF0A-DF63-0863F73D7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258" y="709233"/>
            <a:ext cx="6325483" cy="5439534"/>
          </a:xfrm>
          <a:prstGeom prst="rect">
            <a:avLst/>
          </a:prstGeom>
          <a:ln w="19050">
            <a:noFill/>
          </a:ln>
        </p:spPr>
      </p:pic>
      <p:sp>
        <p:nvSpPr>
          <p:cNvPr id="24" name="Ellipse 23">
            <a:extLst>
              <a:ext uri="{FF2B5EF4-FFF2-40B4-BE49-F238E27FC236}">
                <a16:creationId xmlns:a16="http://schemas.microsoft.com/office/drawing/2014/main" id="{9E7F76E5-566A-DD64-7303-3E825448564F}"/>
              </a:ext>
            </a:extLst>
          </p:cNvPr>
          <p:cNvSpPr/>
          <p:nvPr/>
        </p:nvSpPr>
        <p:spPr>
          <a:xfrm>
            <a:off x="5311776" y="1431925"/>
            <a:ext cx="1695450" cy="17145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52281BFA-B2DF-ABA8-4EB5-1E99C8CB4121}"/>
              </a:ext>
            </a:extLst>
          </p:cNvPr>
          <p:cNvSpPr/>
          <p:nvPr/>
        </p:nvSpPr>
        <p:spPr>
          <a:xfrm>
            <a:off x="2860881" y="5284788"/>
            <a:ext cx="6091032" cy="508829"/>
          </a:xfrm>
          <a:custGeom>
            <a:avLst/>
            <a:gdLst>
              <a:gd name="connsiteX0" fmla="*/ 6078316 w 6078316"/>
              <a:gd name="connsiteY0" fmla="*/ 0 h 483693"/>
              <a:gd name="connsiteX1" fmla="*/ 5844953 w 6078316"/>
              <a:gd name="connsiteY1" fmla="*/ 71437 h 483693"/>
              <a:gd name="connsiteX2" fmla="*/ 5549678 w 6078316"/>
              <a:gd name="connsiteY2" fmla="*/ 138112 h 483693"/>
              <a:gd name="connsiteX3" fmla="*/ 5121053 w 6078316"/>
              <a:gd name="connsiteY3" fmla="*/ 214312 h 483693"/>
              <a:gd name="connsiteX4" fmla="*/ 4582891 w 6078316"/>
              <a:gd name="connsiteY4" fmla="*/ 276225 h 483693"/>
              <a:gd name="connsiteX5" fmla="*/ 4239991 w 6078316"/>
              <a:gd name="connsiteY5" fmla="*/ 314325 h 483693"/>
              <a:gd name="connsiteX6" fmla="*/ 3706591 w 6078316"/>
              <a:gd name="connsiteY6" fmla="*/ 371475 h 483693"/>
              <a:gd name="connsiteX7" fmla="*/ 3406553 w 6078316"/>
              <a:gd name="connsiteY7" fmla="*/ 376237 h 483693"/>
              <a:gd name="connsiteX8" fmla="*/ 3163666 w 6078316"/>
              <a:gd name="connsiteY8" fmla="*/ 395287 h 483693"/>
              <a:gd name="connsiteX9" fmla="*/ 2744566 w 6078316"/>
              <a:gd name="connsiteY9" fmla="*/ 404812 h 483693"/>
              <a:gd name="connsiteX10" fmla="*/ 2196878 w 6078316"/>
              <a:gd name="connsiteY10" fmla="*/ 433387 h 483693"/>
              <a:gd name="connsiteX11" fmla="*/ 1568228 w 6078316"/>
              <a:gd name="connsiteY11" fmla="*/ 466725 h 483693"/>
              <a:gd name="connsiteX12" fmla="*/ 1144366 w 6078316"/>
              <a:gd name="connsiteY12" fmla="*/ 461962 h 483693"/>
              <a:gd name="connsiteX13" fmla="*/ 730028 w 6078316"/>
              <a:gd name="connsiteY13" fmla="*/ 471487 h 483693"/>
              <a:gd name="connsiteX14" fmla="*/ 315691 w 6078316"/>
              <a:gd name="connsiteY14" fmla="*/ 481012 h 483693"/>
              <a:gd name="connsiteX15" fmla="*/ 101378 w 6078316"/>
              <a:gd name="connsiteY15" fmla="*/ 466725 h 483693"/>
              <a:gd name="connsiteX16" fmla="*/ 1366 w 6078316"/>
              <a:gd name="connsiteY16" fmla="*/ 319087 h 483693"/>
              <a:gd name="connsiteX17" fmla="*/ 168053 w 6078316"/>
              <a:gd name="connsiteY17" fmla="*/ 223837 h 483693"/>
              <a:gd name="connsiteX18" fmla="*/ 530003 w 6078316"/>
              <a:gd name="connsiteY18" fmla="*/ 161925 h 483693"/>
              <a:gd name="connsiteX0" fmla="*/ 6078332 w 6078332"/>
              <a:gd name="connsiteY0" fmla="*/ 0 h 490567"/>
              <a:gd name="connsiteX1" fmla="*/ 5844969 w 6078332"/>
              <a:gd name="connsiteY1" fmla="*/ 71437 h 490567"/>
              <a:gd name="connsiteX2" fmla="*/ 5549694 w 6078332"/>
              <a:gd name="connsiteY2" fmla="*/ 138112 h 490567"/>
              <a:gd name="connsiteX3" fmla="*/ 5121069 w 6078332"/>
              <a:gd name="connsiteY3" fmla="*/ 214312 h 490567"/>
              <a:gd name="connsiteX4" fmla="*/ 4582907 w 6078332"/>
              <a:gd name="connsiteY4" fmla="*/ 276225 h 490567"/>
              <a:gd name="connsiteX5" fmla="*/ 4240007 w 6078332"/>
              <a:gd name="connsiteY5" fmla="*/ 314325 h 490567"/>
              <a:gd name="connsiteX6" fmla="*/ 3706607 w 6078332"/>
              <a:gd name="connsiteY6" fmla="*/ 371475 h 490567"/>
              <a:gd name="connsiteX7" fmla="*/ 3406569 w 6078332"/>
              <a:gd name="connsiteY7" fmla="*/ 376237 h 490567"/>
              <a:gd name="connsiteX8" fmla="*/ 3163682 w 6078332"/>
              <a:gd name="connsiteY8" fmla="*/ 395287 h 490567"/>
              <a:gd name="connsiteX9" fmla="*/ 2744582 w 6078332"/>
              <a:gd name="connsiteY9" fmla="*/ 404812 h 490567"/>
              <a:gd name="connsiteX10" fmla="*/ 2196894 w 6078332"/>
              <a:gd name="connsiteY10" fmla="*/ 433387 h 490567"/>
              <a:gd name="connsiteX11" fmla="*/ 1568244 w 6078332"/>
              <a:gd name="connsiteY11" fmla="*/ 466725 h 490567"/>
              <a:gd name="connsiteX12" fmla="*/ 1144382 w 6078332"/>
              <a:gd name="connsiteY12" fmla="*/ 461962 h 490567"/>
              <a:gd name="connsiteX13" fmla="*/ 730044 w 6078332"/>
              <a:gd name="connsiteY13" fmla="*/ 471487 h 490567"/>
              <a:gd name="connsiteX14" fmla="*/ 320469 w 6078332"/>
              <a:gd name="connsiteY14" fmla="*/ 490537 h 490567"/>
              <a:gd name="connsiteX15" fmla="*/ 101394 w 6078332"/>
              <a:gd name="connsiteY15" fmla="*/ 466725 h 490567"/>
              <a:gd name="connsiteX16" fmla="*/ 1382 w 6078332"/>
              <a:gd name="connsiteY16" fmla="*/ 319087 h 490567"/>
              <a:gd name="connsiteX17" fmla="*/ 168069 w 6078332"/>
              <a:gd name="connsiteY17" fmla="*/ 223837 h 490567"/>
              <a:gd name="connsiteX18" fmla="*/ 530019 w 6078332"/>
              <a:gd name="connsiteY18" fmla="*/ 161925 h 490567"/>
              <a:gd name="connsiteX0" fmla="*/ 6078332 w 6078332"/>
              <a:gd name="connsiteY0" fmla="*/ 0 h 493817"/>
              <a:gd name="connsiteX1" fmla="*/ 5844969 w 6078332"/>
              <a:gd name="connsiteY1" fmla="*/ 71437 h 493817"/>
              <a:gd name="connsiteX2" fmla="*/ 5549694 w 6078332"/>
              <a:gd name="connsiteY2" fmla="*/ 138112 h 493817"/>
              <a:gd name="connsiteX3" fmla="*/ 5121069 w 6078332"/>
              <a:gd name="connsiteY3" fmla="*/ 214312 h 493817"/>
              <a:gd name="connsiteX4" fmla="*/ 4582907 w 6078332"/>
              <a:gd name="connsiteY4" fmla="*/ 276225 h 493817"/>
              <a:gd name="connsiteX5" fmla="*/ 4240007 w 6078332"/>
              <a:gd name="connsiteY5" fmla="*/ 314325 h 493817"/>
              <a:gd name="connsiteX6" fmla="*/ 3706607 w 6078332"/>
              <a:gd name="connsiteY6" fmla="*/ 371475 h 493817"/>
              <a:gd name="connsiteX7" fmla="*/ 3406569 w 6078332"/>
              <a:gd name="connsiteY7" fmla="*/ 376237 h 493817"/>
              <a:gd name="connsiteX8" fmla="*/ 3163682 w 6078332"/>
              <a:gd name="connsiteY8" fmla="*/ 395287 h 493817"/>
              <a:gd name="connsiteX9" fmla="*/ 2744582 w 6078332"/>
              <a:gd name="connsiteY9" fmla="*/ 404812 h 493817"/>
              <a:gd name="connsiteX10" fmla="*/ 2196894 w 6078332"/>
              <a:gd name="connsiteY10" fmla="*/ 433387 h 493817"/>
              <a:gd name="connsiteX11" fmla="*/ 1568244 w 6078332"/>
              <a:gd name="connsiteY11" fmla="*/ 466725 h 493817"/>
              <a:gd name="connsiteX12" fmla="*/ 1144382 w 6078332"/>
              <a:gd name="connsiteY12" fmla="*/ 461962 h 493817"/>
              <a:gd name="connsiteX13" fmla="*/ 725282 w 6078332"/>
              <a:gd name="connsiteY13" fmla="*/ 490537 h 493817"/>
              <a:gd name="connsiteX14" fmla="*/ 320469 w 6078332"/>
              <a:gd name="connsiteY14" fmla="*/ 490537 h 493817"/>
              <a:gd name="connsiteX15" fmla="*/ 101394 w 6078332"/>
              <a:gd name="connsiteY15" fmla="*/ 466725 h 493817"/>
              <a:gd name="connsiteX16" fmla="*/ 1382 w 6078332"/>
              <a:gd name="connsiteY16" fmla="*/ 319087 h 493817"/>
              <a:gd name="connsiteX17" fmla="*/ 168069 w 6078332"/>
              <a:gd name="connsiteY17" fmla="*/ 223837 h 493817"/>
              <a:gd name="connsiteX18" fmla="*/ 530019 w 6078332"/>
              <a:gd name="connsiteY18" fmla="*/ 161925 h 493817"/>
              <a:gd name="connsiteX0" fmla="*/ 6078332 w 6078332"/>
              <a:gd name="connsiteY0" fmla="*/ 0 h 492954"/>
              <a:gd name="connsiteX1" fmla="*/ 5844969 w 6078332"/>
              <a:gd name="connsiteY1" fmla="*/ 71437 h 492954"/>
              <a:gd name="connsiteX2" fmla="*/ 5549694 w 6078332"/>
              <a:gd name="connsiteY2" fmla="*/ 138112 h 492954"/>
              <a:gd name="connsiteX3" fmla="*/ 5121069 w 6078332"/>
              <a:gd name="connsiteY3" fmla="*/ 214312 h 492954"/>
              <a:gd name="connsiteX4" fmla="*/ 4582907 w 6078332"/>
              <a:gd name="connsiteY4" fmla="*/ 276225 h 492954"/>
              <a:gd name="connsiteX5" fmla="*/ 4240007 w 6078332"/>
              <a:gd name="connsiteY5" fmla="*/ 314325 h 492954"/>
              <a:gd name="connsiteX6" fmla="*/ 3706607 w 6078332"/>
              <a:gd name="connsiteY6" fmla="*/ 371475 h 492954"/>
              <a:gd name="connsiteX7" fmla="*/ 3406569 w 6078332"/>
              <a:gd name="connsiteY7" fmla="*/ 376237 h 492954"/>
              <a:gd name="connsiteX8" fmla="*/ 3163682 w 6078332"/>
              <a:gd name="connsiteY8" fmla="*/ 395287 h 492954"/>
              <a:gd name="connsiteX9" fmla="*/ 2744582 w 6078332"/>
              <a:gd name="connsiteY9" fmla="*/ 404812 h 492954"/>
              <a:gd name="connsiteX10" fmla="*/ 2196894 w 6078332"/>
              <a:gd name="connsiteY10" fmla="*/ 433387 h 492954"/>
              <a:gd name="connsiteX11" fmla="*/ 1568244 w 6078332"/>
              <a:gd name="connsiteY11" fmla="*/ 466725 h 492954"/>
              <a:gd name="connsiteX12" fmla="*/ 1139620 w 6078332"/>
              <a:gd name="connsiteY12" fmla="*/ 476250 h 492954"/>
              <a:gd name="connsiteX13" fmla="*/ 725282 w 6078332"/>
              <a:gd name="connsiteY13" fmla="*/ 490537 h 492954"/>
              <a:gd name="connsiteX14" fmla="*/ 320469 w 6078332"/>
              <a:gd name="connsiteY14" fmla="*/ 490537 h 492954"/>
              <a:gd name="connsiteX15" fmla="*/ 101394 w 6078332"/>
              <a:gd name="connsiteY15" fmla="*/ 466725 h 492954"/>
              <a:gd name="connsiteX16" fmla="*/ 1382 w 6078332"/>
              <a:gd name="connsiteY16" fmla="*/ 319087 h 492954"/>
              <a:gd name="connsiteX17" fmla="*/ 168069 w 6078332"/>
              <a:gd name="connsiteY17" fmla="*/ 223837 h 492954"/>
              <a:gd name="connsiteX18" fmla="*/ 530019 w 6078332"/>
              <a:gd name="connsiteY18" fmla="*/ 161925 h 492954"/>
              <a:gd name="connsiteX0" fmla="*/ 6078332 w 6078332"/>
              <a:gd name="connsiteY0" fmla="*/ 0 h 492954"/>
              <a:gd name="connsiteX1" fmla="*/ 5844969 w 6078332"/>
              <a:gd name="connsiteY1" fmla="*/ 71437 h 492954"/>
              <a:gd name="connsiteX2" fmla="*/ 5549694 w 6078332"/>
              <a:gd name="connsiteY2" fmla="*/ 138112 h 492954"/>
              <a:gd name="connsiteX3" fmla="*/ 5121069 w 6078332"/>
              <a:gd name="connsiteY3" fmla="*/ 214312 h 492954"/>
              <a:gd name="connsiteX4" fmla="*/ 4582907 w 6078332"/>
              <a:gd name="connsiteY4" fmla="*/ 276225 h 492954"/>
              <a:gd name="connsiteX5" fmla="*/ 4240007 w 6078332"/>
              <a:gd name="connsiteY5" fmla="*/ 314325 h 492954"/>
              <a:gd name="connsiteX6" fmla="*/ 3706607 w 6078332"/>
              <a:gd name="connsiteY6" fmla="*/ 371475 h 492954"/>
              <a:gd name="connsiteX7" fmla="*/ 3397044 w 6078332"/>
              <a:gd name="connsiteY7" fmla="*/ 390525 h 492954"/>
              <a:gd name="connsiteX8" fmla="*/ 3163682 w 6078332"/>
              <a:gd name="connsiteY8" fmla="*/ 395287 h 492954"/>
              <a:gd name="connsiteX9" fmla="*/ 2744582 w 6078332"/>
              <a:gd name="connsiteY9" fmla="*/ 404812 h 492954"/>
              <a:gd name="connsiteX10" fmla="*/ 2196894 w 6078332"/>
              <a:gd name="connsiteY10" fmla="*/ 433387 h 492954"/>
              <a:gd name="connsiteX11" fmla="*/ 1568244 w 6078332"/>
              <a:gd name="connsiteY11" fmla="*/ 466725 h 492954"/>
              <a:gd name="connsiteX12" fmla="*/ 1139620 w 6078332"/>
              <a:gd name="connsiteY12" fmla="*/ 476250 h 492954"/>
              <a:gd name="connsiteX13" fmla="*/ 725282 w 6078332"/>
              <a:gd name="connsiteY13" fmla="*/ 490537 h 492954"/>
              <a:gd name="connsiteX14" fmla="*/ 320469 w 6078332"/>
              <a:gd name="connsiteY14" fmla="*/ 490537 h 492954"/>
              <a:gd name="connsiteX15" fmla="*/ 101394 w 6078332"/>
              <a:gd name="connsiteY15" fmla="*/ 466725 h 492954"/>
              <a:gd name="connsiteX16" fmla="*/ 1382 w 6078332"/>
              <a:gd name="connsiteY16" fmla="*/ 319087 h 492954"/>
              <a:gd name="connsiteX17" fmla="*/ 168069 w 6078332"/>
              <a:gd name="connsiteY17" fmla="*/ 223837 h 492954"/>
              <a:gd name="connsiteX18" fmla="*/ 530019 w 6078332"/>
              <a:gd name="connsiteY18" fmla="*/ 161925 h 492954"/>
              <a:gd name="connsiteX0" fmla="*/ 6078332 w 6078332"/>
              <a:gd name="connsiteY0" fmla="*/ 0 h 512004"/>
              <a:gd name="connsiteX1" fmla="*/ 5844969 w 6078332"/>
              <a:gd name="connsiteY1" fmla="*/ 90487 h 512004"/>
              <a:gd name="connsiteX2" fmla="*/ 5549694 w 6078332"/>
              <a:gd name="connsiteY2" fmla="*/ 157162 h 512004"/>
              <a:gd name="connsiteX3" fmla="*/ 5121069 w 6078332"/>
              <a:gd name="connsiteY3" fmla="*/ 233362 h 512004"/>
              <a:gd name="connsiteX4" fmla="*/ 4582907 w 6078332"/>
              <a:gd name="connsiteY4" fmla="*/ 295275 h 512004"/>
              <a:gd name="connsiteX5" fmla="*/ 4240007 w 6078332"/>
              <a:gd name="connsiteY5" fmla="*/ 333375 h 512004"/>
              <a:gd name="connsiteX6" fmla="*/ 3706607 w 6078332"/>
              <a:gd name="connsiteY6" fmla="*/ 390525 h 512004"/>
              <a:gd name="connsiteX7" fmla="*/ 3397044 w 6078332"/>
              <a:gd name="connsiteY7" fmla="*/ 409575 h 512004"/>
              <a:gd name="connsiteX8" fmla="*/ 3163682 w 6078332"/>
              <a:gd name="connsiteY8" fmla="*/ 414337 h 512004"/>
              <a:gd name="connsiteX9" fmla="*/ 2744582 w 6078332"/>
              <a:gd name="connsiteY9" fmla="*/ 423862 h 512004"/>
              <a:gd name="connsiteX10" fmla="*/ 2196894 w 6078332"/>
              <a:gd name="connsiteY10" fmla="*/ 452437 h 512004"/>
              <a:gd name="connsiteX11" fmla="*/ 1568244 w 6078332"/>
              <a:gd name="connsiteY11" fmla="*/ 485775 h 512004"/>
              <a:gd name="connsiteX12" fmla="*/ 1139620 w 6078332"/>
              <a:gd name="connsiteY12" fmla="*/ 495300 h 512004"/>
              <a:gd name="connsiteX13" fmla="*/ 725282 w 6078332"/>
              <a:gd name="connsiteY13" fmla="*/ 509587 h 512004"/>
              <a:gd name="connsiteX14" fmla="*/ 320469 w 6078332"/>
              <a:gd name="connsiteY14" fmla="*/ 509587 h 512004"/>
              <a:gd name="connsiteX15" fmla="*/ 101394 w 6078332"/>
              <a:gd name="connsiteY15" fmla="*/ 485775 h 512004"/>
              <a:gd name="connsiteX16" fmla="*/ 1382 w 6078332"/>
              <a:gd name="connsiteY16" fmla="*/ 338137 h 512004"/>
              <a:gd name="connsiteX17" fmla="*/ 168069 w 6078332"/>
              <a:gd name="connsiteY17" fmla="*/ 242887 h 512004"/>
              <a:gd name="connsiteX18" fmla="*/ 530019 w 6078332"/>
              <a:gd name="connsiteY18" fmla="*/ 180975 h 512004"/>
              <a:gd name="connsiteX0" fmla="*/ 6091032 w 6091032"/>
              <a:gd name="connsiteY0" fmla="*/ 0 h 508829"/>
              <a:gd name="connsiteX1" fmla="*/ 5844969 w 6091032"/>
              <a:gd name="connsiteY1" fmla="*/ 87312 h 508829"/>
              <a:gd name="connsiteX2" fmla="*/ 5549694 w 6091032"/>
              <a:gd name="connsiteY2" fmla="*/ 153987 h 508829"/>
              <a:gd name="connsiteX3" fmla="*/ 5121069 w 6091032"/>
              <a:gd name="connsiteY3" fmla="*/ 230187 h 508829"/>
              <a:gd name="connsiteX4" fmla="*/ 4582907 w 6091032"/>
              <a:gd name="connsiteY4" fmla="*/ 292100 h 508829"/>
              <a:gd name="connsiteX5" fmla="*/ 4240007 w 6091032"/>
              <a:gd name="connsiteY5" fmla="*/ 330200 h 508829"/>
              <a:gd name="connsiteX6" fmla="*/ 3706607 w 6091032"/>
              <a:gd name="connsiteY6" fmla="*/ 387350 h 508829"/>
              <a:gd name="connsiteX7" fmla="*/ 3397044 w 6091032"/>
              <a:gd name="connsiteY7" fmla="*/ 406400 h 508829"/>
              <a:gd name="connsiteX8" fmla="*/ 3163682 w 6091032"/>
              <a:gd name="connsiteY8" fmla="*/ 411162 h 508829"/>
              <a:gd name="connsiteX9" fmla="*/ 2744582 w 6091032"/>
              <a:gd name="connsiteY9" fmla="*/ 420687 h 508829"/>
              <a:gd name="connsiteX10" fmla="*/ 2196894 w 6091032"/>
              <a:gd name="connsiteY10" fmla="*/ 449262 h 508829"/>
              <a:gd name="connsiteX11" fmla="*/ 1568244 w 6091032"/>
              <a:gd name="connsiteY11" fmla="*/ 482600 h 508829"/>
              <a:gd name="connsiteX12" fmla="*/ 1139620 w 6091032"/>
              <a:gd name="connsiteY12" fmla="*/ 492125 h 508829"/>
              <a:gd name="connsiteX13" fmla="*/ 725282 w 6091032"/>
              <a:gd name="connsiteY13" fmla="*/ 506412 h 508829"/>
              <a:gd name="connsiteX14" fmla="*/ 320469 w 6091032"/>
              <a:gd name="connsiteY14" fmla="*/ 506412 h 508829"/>
              <a:gd name="connsiteX15" fmla="*/ 101394 w 6091032"/>
              <a:gd name="connsiteY15" fmla="*/ 482600 h 508829"/>
              <a:gd name="connsiteX16" fmla="*/ 1382 w 6091032"/>
              <a:gd name="connsiteY16" fmla="*/ 334962 h 508829"/>
              <a:gd name="connsiteX17" fmla="*/ 168069 w 6091032"/>
              <a:gd name="connsiteY17" fmla="*/ 239712 h 508829"/>
              <a:gd name="connsiteX18" fmla="*/ 530019 w 6091032"/>
              <a:gd name="connsiteY18" fmla="*/ 177800 h 50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1032" h="508829">
                <a:moveTo>
                  <a:pt x="6091032" y="0"/>
                </a:moveTo>
                <a:cubicBezTo>
                  <a:pt x="6018403" y="24209"/>
                  <a:pt x="5935192" y="61648"/>
                  <a:pt x="5844969" y="87312"/>
                </a:cubicBezTo>
                <a:cubicBezTo>
                  <a:pt x="5754746" y="112976"/>
                  <a:pt x="5670344" y="130175"/>
                  <a:pt x="5549694" y="153987"/>
                </a:cubicBezTo>
                <a:cubicBezTo>
                  <a:pt x="5429044" y="177799"/>
                  <a:pt x="5282200" y="207168"/>
                  <a:pt x="5121069" y="230187"/>
                </a:cubicBezTo>
                <a:cubicBezTo>
                  <a:pt x="4959938" y="253206"/>
                  <a:pt x="4582907" y="292100"/>
                  <a:pt x="4582907" y="292100"/>
                </a:cubicBezTo>
                <a:lnTo>
                  <a:pt x="4240007" y="330200"/>
                </a:lnTo>
                <a:lnTo>
                  <a:pt x="3706607" y="387350"/>
                </a:lnTo>
                <a:cubicBezTo>
                  <a:pt x="3566113" y="400050"/>
                  <a:pt x="3487531" y="402431"/>
                  <a:pt x="3397044" y="406400"/>
                </a:cubicBezTo>
                <a:cubicBezTo>
                  <a:pt x="3306557" y="410369"/>
                  <a:pt x="3272426" y="408781"/>
                  <a:pt x="3163682" y="411162"/>
                </a:cubicBezTo>
                <a:cubicBezTo>
                  <a:pt x="3054938" y="413543"/>
                  <a:pt x="2905713" y="414337"/>
                  <a:pt x="2744582" y="420687"/>
                </a:cubicBezTo>
                <a:cubicBezTo>
                  <a:pt x="2583451" y="427037"/>
                  <a:pt x="2196894" y="449262"/>
                  <a:pt x="2196894" y="449262"/>
                </a:cubicBezTo>
                <a:lnTo>
                  <a:pt x="1568244" y="482600"/>
                </a:lnTo>
                <a:cubicBezTo>
                  <a:pt x="1392032" y="489744"/>
                  <a:pt x="1280114" y="488156"/>
                  <a:pt x="1139620" y="492125"/>
                </a:cubicBezTo>
                <a:lnTo>
                  <a:pt x="725282" y="506412"/>
                </a:lnTo>
                <a:cubicBezTo>
                  <a:pt x="588757" y="508793"/>
                  <a:pt x="424450" y="510381"/>
                  <a:pt x="320469" y="506412"/>
                </a:cubicBezTo>
                <a:cubicBezTo>
                  <a:pt x="216488" y="502443"/>
                  <a:pt x="154575" y="511175"/>
                  <a:pt x="101394" y="482600"/>
                </a:cubicBezTo>
                <a:cubicBezTo>
                  <a:pt x="48213" y="454025"/>
                  <a:pt x="-9730" y="375443"/>
                  <a:pt x="1382" y="334962"/>
                </a:cubicBezTo>
                <a:cubicBezTo>
                  <a:pt x="12494" y="294481"/>
                  <a:pt x="79963" y="265906"/>
                  <a:pt x="168069" y="239712"/>
                </a:cubicBezTo>
                <a:cubicBezTo>
                  <a:pt x="256175" y="213518"/>
                  <a:pt x="447469" y="178594"/>
                  <a:pt x="530019" y="17780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Frihåndsform: figur 26">
            <a:extLst>
              <a:ext uri="{FF2B5EF4-FFF2-40B4-BE49-F238E27FC236}">
                <a16:creationId xmlns:a16="http://schemas.microsoft.com/office/drawing/2014/main" id="{53E91ADF-52FC-0878-FF67-0AD72E9BB7D3}"/>
              </a:ext>
            </a:extLst>
          </p:cNvPr>
          <p:cNvSpPr/>
          <p:nvPr/>
        </p:nvSpPr>
        <p:spPr>
          <a:xfrm>
            <a:off x="4114800" y="5162550"/>
            <a:ext cx="4877206" cy="209550"/>
          </a:xfrm>
          <a:custGeom>
            <a:avLst/>
            <a:gdLst>
              <a:gd name="connsiteX0" fmla="*/ 4829175 w 4877206"/>
              <a:gd name="connsiteY0" fmla="*/ 138156 h 219118"/>
              <a:gd name="connsiteX1" fmla="*/ 4876800 w 4877206"/>
              <a:gd name="connsiteY1" fmla="*/ 85768 h 219118"/>
              <a:gd name="connsiteX2" fmla="*/ 4805363 w 4877206"/>
              <a:gd name="connsiteY2" fmla="*/ 38143 h 219118"/>
              <a:gd name="connsiteX3" fmla="*/ 4591050 w 4877206"/>
              <a:gd name="connsiteY3" fmla="*/ 14331 h 219118"/>
              <a:gd name="connsiteX4" fmla="*/ 4329113 w 4877206"/>
              <a:gd name="connsiteY4" fmla="*/ 43 h 219118"/>
              <a:gd name="connsiteX5" fmla="*/ 4000500 w 4877206"/>
              <a:gd name="connsiteY5" fmla="*/ 9568 h 219118"/>
              <a:gd name="connsiteX6" fmla="*/ 3490913 w 4877206"/>
              <a:gd name="connsiteY6" fmla="*/ 19093 h 219118"/>
              <a:gd name="connsiteX7" fmla="*/ 2838450 w 4877206"/>
              <a:gd name="connsiteY7" fmla="*/ 19093 h 219118"/>
              <a:gd name="connsiteX8" fmla="*/ 2328863 w 4877206"/>
              <a:gd name="connsiteY8" fmla="*/ 33381 h 219118"/>
              <a:gd name="connsiteX9" fmla="*/ 1919288 w 4877206"/>
              <a:gd name="connsiteY9" fmla="*/ 71481 h 219118"/>
              <a:gd name="connsiteX10" fmla="*/ 1452563 w 4877206"/>
              <a:gd name="connsiteY10" fmla="*/ 85768 h 219118"/>
              <a:gd name="connsiteX11" fmla="*/ 995363 w 4877206"/>
              <a:gd name="connsiteY11" fmla="*/ 114343 h 219118"/>
              <a:gd name="connsiteX12" fmla="*/ 376238 w 4877206"/>
              <a:gd name="connsiteY12" fmla="*/ 176256 h 219118"/>
              <a:gd name="connsiteX13" fmla="*/ 104775 w 4877206"/>
              <a:gd name="connsiteY13" fmla="*/ 204831 h 219118"/>
              <a:gd name="connsiteX14" fmla="*/ 0 w 4877206"/>
              <a:gd name="connsiteY14" fmla="*/ 219118 h 219118"/>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9525 h 209550"/>
              <a:gd name="connsiteX5" fmla="*/ 4000500 w 4877206"/>
              <a:gd name="connsiteY5" fmla="*/ 0 h 209550"/>
              <a:gd name="connsiteX6" fmla="*/ 3490913 w 4877206"/>
              <a:gd name="connsiteY6" fmla="*/ 9525 h 209550"/>
              <a:gd name="connsiteX7" fmla="*/ 2838450 w 4877206"/>
              <a:gd name="connsiteY7" fmla="*/ 9525 h 209550"/>
              <a:gd name="connsiteX8" fmla="*/ 2328863 w 4877206"/>
              <a:gd name="connsiteY8" fmla="*/ 23813 h 209550"/>
              <a:gd name="connsiteX9" fmla="*/ 1919288 w 4877206"/>
              <a:gd name="connsiteY9" fmla="*/ 61913 h 209550"/>
              <a:gd name="connsiteX10" fmla="*/ 1452563 w 4877206"/>
              <a:gd name="connsiteY10" fmla="*/ 76200 h 209550"/>
              <a:gd name="connsiteX11" fmla="*/ 995363 w 4877206"/>
              <a:gd name="connsiteY11" fmla="*/ 1047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328863 w 4877206"/>
              <a:gd name="connsiteY8" fmla="*/ 23813 h 209550"/>
              <a:gd name="connsiteX9" fmla="*/ 1919288 w 4877206"/>
              <a:gd name="connsiteY9" fmla="*/ 61913 h 209550"/>
              <a:gd name="connsiteX10" fmla="*/ 1452563 w 4877206"/>
              <a:gd name="connsiteY10" fmla="*/ 76200 h 209550"/>
              <a:gd name="connsiteX11" fmla="*/ 995363 w 4877206"/>
              <a:gd name="connsiteY11" fmla="*/ 1047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271713 w 4877206"/>
              <a:gd name="connsiteY8" fmla="*/ 36513 h 209550"/>
              <a:gd name="connsiteX9" fmla="*/ 1919288 w 4877206"/>
              <a:gd name="connsiteY9" fmla="*/ 61913 h 209550"/>
              <a:gd name="connsiteX10" fmla="*/ 1452563 w 4877206"/>
              <a:gd name="connsiteY10" fmla="*/ 76200 h 209550"/>
              <a:gd name="connsiteX11" fmla="*/ 995363 w 4877206"/>
              <a:gd name="connsiteY11" fmla="*/ 1047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271713 w 4877206"/>
              <a:gd name="connsiteY8" fmla="*/ 36513 h 209550"/>
              <a:gd name="connsiteX9" fmla="*/ 1919288 w 4877206"/>
              <a:gd name="connsiteY9" fmla="*/ 61913 h 209550"/>
              <a:gd name="connsiteX10" fmla="*/ 1401763 w 4877206"/>
              <a:gd name="connsiteY10" fmla="*/ 88900 h 209550"/>
              <a:gd name="connsiteX11" fmla="*/ 995363 w 4877206"/>
              <a:gd name="connsiteY11" fmla="*/ 1047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271713 w 4877206"/>
              <a:gd name="connsiteY8" fmla="*/ 36513 h 209550"/>
              <a:gd name="connsiteX9" fmla="*/ 1919288 w 4877206"/>
              <a:gd name="connsiteY9" fmla="*/ 61913 h 209550"/>
              <a:gd name="connsiteX10" fmla="*/ 1401763 w 4877206"/>
              <a:gd name="connsiteY10" fmla="*/ 88900 h 209550"/>
              <a:gd name="connsiteX11" fmla="*/ 995363 w 4877206"/>
              <a:gd name="connsiteY11" fmla="*/ 1174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271713 w 4877206"/>
              <a:gd name="connsiteY8" fmla="*/ 36513 h 209550"/>
              <a:gd name="connsiteX9" fmla="*/ 1919288 w 4877206"/>
              <a:gd name="connsiteY9" fmla="*/ 61913 h 209550"/>
              <a:gd name="connsiteX10" fmla="*/ 1401763 w 4877206"/>
              <a:gd name="connsiteY10" fmla="*/ 88900 h 209550"/>
              <a:gd name="connsiteX11" fmla="*/ 995363 w 4877206"/>
              <a:gd name="connsiteY11" fmla="*/ 117475 h 209550"/>
              <a:gd name="connsiteX12" fmla="*/ 366713 w 4877206"/>
              <a:gd name="connsiteY12" fmla="*/ 173038 h 209550"/>
              <a:gd name="connsiteX13" fmla="*/ 104775 w 4877206"/>
              <a:gd name="connsiteY13" fmla="*/ 195263 h 209550"/>
              <a:gd name="connsiteX14" fmla="*/ 0 w 4877206"/>
              <a:gd name="connsiteY14"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77206" h="209550">
                <a:moveTo>
                  <a:pt x="4829175" y="128588"/>
                </a:moveTo>
                <a:cubicBezTo>
                  <a:pt x="4854972" y="110728"/>
                  <a:pt x="4880769" y="92869"/>
                  <a:pt x="4876800" y="76200"/>
                </a:cubicBezTo>
                <a:cubicBezTo>
                  <a:pt x="4872831" y="59531"/>
                  <a:pt x="4852988" y="40481"/>
                  <a:pt x="4805363" y="28575"/>
                </a:cubicBezTo>
                <a:cubicBezTo>
                  <a:pt x="4757738" y="16669"/>
                  <a:pt x="4670425" y="9525"/>
                  <a:pt x="4591050" y="4763"/>
                </a:cubicBezTo>
                <a:cubicBezTo>
                  <a:pt x="4511675" y="1"/>
                  <a:pt x="4427538" y="794"/>
                  <a:pt x="4329113" y="0"/>
                </a:cubicBezTo>
                <a:lnTo>
                  <a:pt x="4000500" y="0"/>
                </a:lnTo>
                <a:lnTo>
                  <a:pt x="3490913" y="9525"/>
                </a:lnTo>
                <a:lnTo>
                  <a:pt x="2838450" y="9525"/>
                </a:lnTo>
                <a:cubicBezTo>
                  <a:pt x="2644775" y="11906"/>
                  <a:pt x="2424906" y="27782"/>
                  <a:pt x="2271713" y="36513"/>
                </a:cubicBezTo>
                <a:cubicBezTo>
                  <a:pt x="2118520" y="45244"/>
                  <a:pt x="2064280" y="53182"/>
                  <a:pt x="1919288" y="61913"/>
                </a:cubicBezTo>
                <a:lnTo>
                  <a:pt x="1401763" y="88900"/>
                </a:lnTo>
                <a:cubicBezTo>
                  <a:pt x="1247776" y="98160"/>
                  <a:pt x="1167871" y="103452"/>
                  <a:pt x="995363" y="117475"/>
                </a:cubicBezTo>
                <a:lnTo>
                  <a:pt x="366713" y="173038"/>
                </a:lnTo>
                <a:lnTo>
                  <a:pt x="104775" y="195263"/>
                </a:lnTo>
                <a:cubicBezTo>
                  <a:pt x="42069" y="202407"/>
                  <a:pt x="15875" y="208756"/>
                  <a:pt x="0" y="20955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Frihåndsform: figur 27">
            <a:extLst>
              <a:ext uri="{FF2B5EF4-FFF2-40B4-BE49-F238E27FC236}">
                <a16:creationId xmlns:a16="http://schemas.microsoft.com/office/drawing/2014/main" id="{744B1109-D88A-01ED-12DB-5824AAFACF7A}"/>
              </a:ext>
            </a:extLst>
          </p:cNvPr>
          <p:cNvSpPr/>
          <p:nvPr/>
        </p:nvSpPr>
        <p:spPr>
          <a:xfrm>
            <a:off x="3387725" y="5368925"/>
            <a:ext cx="730250" cy="92075"/>
          </a:xfrm>
          <a:custGeom>
            <a:avLst/>
            <a:gdLst>
              <a:gd name="connsiteX0" fmla="*/ 730250 w 730250"/>
              <a:gd name="connsiteY0" fmla="*/ 0 h 92075"/>
              <a:gd name="connsiteX1" fmla="*/ 454025 w 730250"/>
              <a:gd name="connsiteY1" fmla="*/ 34925 h 92075"/>
              <a:gd name="connsiteX2" fmla="*/ 193675 w 730250"/>
              <a:gd name="connsiteY2" fmla="*/ 66675 h 92075"/>
              <a:gd name="connsiteX3" fmla="*/ 0 w 730250"/>
              <a:gd name="connsiteY3" fmla="*/ 92075 h 92075"/>
            </a:gdLst>
            <a:ahLst/>
            <a:cxnLst>
              <a:cxn ang="0">
                <a:pos x="connsiteX0" y="connsiteY0"/>
              </a:cxn>
              <a:cxn ang="0">
                <a:pos x="connsiteX1" y="connsiteY1"/>
              </a:cxn>
              <a:cxn ang="0">
                <a:pos x="connsiteX2" y="connsiteY2"/>
              </a:cxn>
              <a:cxn ang="0">
                <a:pos x="connsiteX3" y="connsiteY3"/>
              </a:cxn>
            </a:cxnLst>
            <a:rect l="l" t="t" r="r" b="b"/>
            <a:pathLst>
              <a:path w="730250" h="92075">
                <a:moveTo>
                  <a:pt x="730250" y="0"/>
                </a:moveTo>
                <a:lnTo>
                  <a:pt x="454025" y="34925"/>
                </a:lnTo>
                <a:lnTo>
                  <a:pt x="193675" y="66675"/>
                </a:lnTo>
                <a:lnTo>
                  <a:pt x="0" y="92075"/>
                </a:lnTo>
              </a:path>
            </a:pathLst>
          </a:custGeom>
          <a:noFill/>
          <a:ln w="19050">
            <a:solidFill>
              <a:srgbClr val="FF0000">
                <a:alpha val="20000"/>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353393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Tunnelportal</a:t>
            </a:r>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a:t>Objtype_tunnelportal.png</a:t>
            </a:r>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1813</TotalTime>
  <Words>595</Words>
  <Application>Microsoft Office PowerPoint</Application>
  <PresentationFormat>Widescreen</PresentationFormat>
  <Paragraphs>134</Paragraphs>
  <Slides>71</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71</vt:i4>
      </vt:variant>
    </vt:vector>
  </HeadingPairs>
  <TitlesOfParts>
    <vt:vector size="77"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Fundament med flere former, gjerne rørgater</vt:lpstr>
      <vt:lpstr>Slipp</vt:lpstr>
      <vt:lpstr>Navigasjonsinstallasjon</vt:lpstr>
      <vt:lpstr>Pipe</vt:lpstr>
      <vt:lpstr>Søppelbeholder</vt:lpstr>
      <vt:lpstr>Tank</vt:lpstr>
      <vt:lpstr>Tank</vt:lpstr>
      <vt:lpstr>Tank</vt:lpstr>
      <vt:lpstr>Trapp</vt:lpstr>
      <vt:lpstr> Trapp som viser forskjellen i høydenivåer med repos</vt:lpstr>
      <vt:lpstr>Tårn</vt:lpstr>
      <vt:lpstr>Parkdetalj</vt:lpstr>
      <vt:lpstr>Gjerde</vt:lpstr>
      <vt:lpstr>Steingjerde</vt:lpstr>
      <vt:lpstr>MurFrittstående</vt:lpstr>
      <vt:lpstr>MurFrittstående</vt:lpstr>
      <vt:lpstr>PowerPoint-presentasjon</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KaiBrygge</vt:lpstr>
      <vt:lpstr>KaiBrygge</vt:lpstr>
      <vt:lpstr>PowerPoint-presentasjon</vt:lpstr>
      <vt:lpstr>KaiBrygge</vt:lpstr>
      <vt:lpstr>PowerPoint-presentasjon</vt:lpstr>
      <vt:lpstr>Oppdrettslokalitet</vt:lpstr>
      <vt:lpstr>Molo</vt:lpstr>
      <vt:lpstr>PowerPoint-presentasjon</vt:lpstr>
      <vt:lpstr>Flytebrygge</vt:lpstr>
      <vt:lpstr>FlytebryggeLandgang</vt:lpstr>
      <vt:lpstr>FlytebryggeUtligger</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lpstr>PowerPoint-presentasjon</vt:lpstr>
      <vt:lpstr>PowerPoint-presentasjon</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Lotte Picard</cp:lastModifiedBy>
  <cp:revision>121</cp:revision>
  <dcterms:created xsi:type="dcterms:W3CDTF">2021-08-06T12:22:07Z</dcterms:created>
  <dcterms:modified xsi:type="dcterms:W3CDTF">2025-12-09T13:10:23Z</dcterms:modified>
</cp:coreProperties>
</file>